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1"/>
  </p:notesMasterIdLst>
  <p:sldIdLst>
    <p:sldId id="256" r:id="rId5"/>
    <p:sldId id="257" r:id="rId6"/>
    <p:sldId id="258" r:id="rId7"/>
    <p:sldId id="261" r:id="rId8"/>
    <p:sldId id="262" r:id="rId9"/>
    <p:sldId id="300" r:id="rId10"/>
    <p:sldId id="281" r:id="rId11"/>
    <p:sldId id="301" r:id="rId12"/>
    <p:sldId id="280" r:id="rId13"/>
    <p:sldId id="283" r:id="rId14"/>
    <p:sldId id="284" r:id="rId15"/>
    <p:sldId id="286" r:id="rId16"/>
    <p:sldId id="287" r:id="rId17"/>
    <p:sldId id="285" r:id="rId18"/>
    <p:sldId id="288" r:id="rId19"/>
    <p:sldId id="289" r:id="rId20"/>
    <p:sldId id="267" r:id="rId21"/>
    <p:sldId id="291" r:id="rId22"/>
    <p:sldId id="292" r:id="rId23"/>
    <p:sldId id="293" r:id="rId24"/>
    <p:sldId id="294" r:id="rId25"/>
    <p:sldId id="295" r:id="rId26"/>
    <p:sldId id="296" r:id="rId27"/>
    <p:sldId id="297" r:id="rId28"/>
    <p:sldId id="298" r:id="rId29"/>
    <p:sldId id="299" r:id="rId30"/>
    <p:sldId id="260" r:id="rId31"/>
    <p:sldId id="266" r:id="rId32"/>
    <p:sldId id="274" r:id="rId33"/>
    <p:sldId id="275" r:id="rId34"/>
    <p:sldId id="276" r:id="rId35"/>
    <p:sldId id="277" r:id="rId36"/>
    <p:sldId id="273" r:id="rId37"/>
    <p:sldId id="270" r:id="rId38"/>
    <p:sldId id="272" r:id="rId39"/>
    <p:sldId id="271" r:id="rId40"/>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Willkommensfolie" id="{E6C0AE41-FD14-45AD-BEF2-33132A8F611E}">
          <p14:sldIdLst>
            <p14:sldId id="256"/>
          </p14:sldIdLst>
        </p14:section>
        <p14:section name="Einführung in den Lehrgang" id="{9D09B3E1-3CD2-4D91-B0A6-CF25CAA2A838}">
          <p14:sldIdLst>
            <p14:sldId id="257"/>
            <p14:sldId id="258"/>
          </p14:sldIdLst>
        </p14:section>
        <p14:section name="Rechtliche Aspekte aus der AufsVO und den Erlassen" id="{1E672C81-3C71-4476-82D1-4D3DEA4A405A}">
          <p14:sldIdLst>
            <p14:sldId id="261"/>
            <p14:sldId id="262"/>
            <p14:sldId id="300"/>
            <p14:sldId id="281"/>
            <p14:sldId id="301"/>
            <p14:sldId id="280"/>
            <p14:sldId id="283"/>
            <p14:sldId id="284"/>
            <p14:sldId id="286"/>
            <p14:sldId id="287"/>
            <p14:sldId id="285"/>
            <p14:sldId id="288"/>
            <p14:sldId id="289"/>
          </p14:sldIdLst>
        </p14:section>
        <p14:section name="Aspekte des Rettens" id="{2F2599ED-3CEC-46A4-B9EB-9D30D64C5BEB}">
          <p14:sldIdLst>
            <p14:sldId id="267"/>
            <p14:sldId id="291"/>
            <p14:sldId id="292"/>
            <p14:sldId id="293"/>
            <p14:sldId id="294"/>
            <p14:sldId id="295"/>
            <p14:sldId id="296"/>
            <p14:sldId id="297"/>
            <p14:sldId id="298"/>
            <p14:sldId id="299"/>
          </p14:sldIdLst>
        </p14:section>
        <p14:section name="Erste Hilfe" id="{F54A8197-0562-4108-806A-01A65D2E3C5E}">
          <p14:sldIdLst>
            <p14:sldId id="260"/>
            <p14:sldId id="266"/>
            <p14:sldId id="274"/>
            <p14:sldId id="275"/>
            <p14:sldId id="276"/>
            <p14:sldId id="277"/>
            <p14:sldId id="273"/>
          </p14:sldIdLst>
        </p14:section>
        <p14:section name="Praxisteil Schwimmbad" id="{4C67F4C4-02A2-4045-B282-65A7293C3D18}">
          <p14:sldIdLst>
            <p14:sldId id="270"/>
            <p14:sldId id="272"/>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1FA937-3A5C-40AA-8F19-FEAC0A28B1D1}" v="11" dt="2023-02-03T09:03:22.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11" autoAdjust="0"/>
    <p:restoredTop sz="81283" autoAdjust="0"/>
  </p:normalViewPr>
  <p:slideViewPr>
    <p:cSldViewPr>
      <p:cViewPr varScale="1">
        <p:scale>
          <a:sx n="115" d="100"/>
          <a:sy n="115" d="100"/>
        </p:scale>
        <p:origin x="1092"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6" d="100"/>
          <a:sy n="86" d="100"/>
        </p:scale>
        <p:origin x="210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ith Löwenstein - DLRG LV Hessen" userId="9f958e57-ff89-4da0-846f-e8e3a697eb96" providerId="ADAL" clId="{630F6D10-A371-43F9-B17D-FF67F3A09761}"/>
    <pc:docChg chg="modSld">
      <pc:chgData name="Judith Löwenstein - DLRG LV Hessen" userId="9f958e57-ff89-4da0-846f-e8e3a697eb96" providerId="ADAL" clId="{630F6D10-A371-43F9-B17D-FF67F3A09761}" dt="2023-02-01T11:37:51.564" v="19" actId="6549"/>
      <pc:docMkLst>
        <pc:docMk/>
      </pc:docMkLst>
      <pc:sldChg chg="modSp mod">
        <pc:chgData name="Judith Löwenstein - DLRG LV Hessen" userId="9f958e57-ff89-4da0-846f-e8e3a697eb96" providerId="ADAL" clId="{630F6D10-A371-43F9-B17D-FF67F3A09761}" dt="2023-02-01T11:37:51.564" v="19" actId="6549"/>
        <pc:sldMkLst>
          <pc:docMk/>
          <pc:sldMk cId="168251949" sldId="262"/>
        </pc:sldMkLst>
        <pc:spChg chg="mod">
          <ac:chgData name="Judith Löwenstein - DLRG LV Hessen" userId="9f958e57-ff89-4da0-846f-e8e3a697eb96" providerId="ADAL" clId="{630F6D10-A371-43F9-B17D-FF67F3A09761}" dt="2023-02-01T11:37:51.564" v="19" actId="6549"/>
          <ac:spMkLst>
            <pc:docMk/>
            <pc:sldMk cId="168251949" sldId="262"/>
            <ac:spMk id="3" creationId="{00000000-0000-0000-0000-000000000000}"/>
          </ac:spMkLst>
        </pc:spChg>
        <pc:spChg chg="mod">
          <ac:chgData name="Judith Löwenstein - DLRG LV Hessen" userId="9f958e57-ff89-4da0-846f-e8e3a697eb96" providerId="ADAL" clId="{630F6D10-A371-43F9-B17D-FF67F3A09761}" dt="2023-02-01T10:09:36.098" v="9" actId="20577"/>
          <ac:spMkLst>
            <pc:docMk/>
            <pc:sldMk cId="168251949" sldId="262"/>
            <ac:spMk id="7" creationId="{00000000-0000-0000-0000-000000000000}"/>
          </ac:spMkLst>
        </pc:spChg>
      </pc:sldChg>
      <pc:sldChg chg="modSp mod">
        <pc:chgData name="Judith Löwenstein - DLRG LV Hessen" userId="9f958e57-ff89-4da0-846f-e8e3a697eb96" providerId="ADAL" clId="{630F6D10-A371-43F9-B17D-FF67F3A09761}" dt="2023-02-01T11:37:27.773" v="15" actId="6549"/>
        <pc:sldMkLst>
          <pc:docMk/>
          <pc:sldMk cId="1129027679" sldId="280"/>
        </pc:sldMkLst>
        <pc:spChg chg="mod">
          <ac:chgData name="Judith Löwenstein - DLRG LV Hessen" userId="9f958e57-ff89-4da0-846f-e8e3a697eb96" providerId="ADAL" clId="{630F6D10-A371-43F9-B17D-FF67F3A09761}" dt="2023-02-01T11:37:27.773" v="15" actId="6549"/>
          <ac:spMkLst>
            <pc:docMk/>
            <pc:sldMk cId="1129027679" sldId="280"/>
            <ac:spMk id="3" creationId="{00000000-0000-0000-0000-000000000000}"/>
          </ac:spMkLst>
        </pc:spChg>
      </pc:sldChg>
      <pc:sldChg chg="modSp mod">
        <pc:chgData name="Judith Löwenstein - DLRG LV Hessen" userId="9f958e57-ff89-4da0-846f-e8e3a697eb96" providerId="ADAL" clId="{630F6D10-A371-43F9-B17D-FF67F3A09761}" dt="2023-02-01T11:37:38.723" v="17" actId="6549"/>
        <pc:sldMkLst>
          <pc:docMk/>
          <pc:sldMk cId="4285069402" sldId="281"/>
        </pc:sldMkLst>
        <pc:spChg chg="mod">
          <ac:chgData name="Judith Löwenstein - DLRG LV Hessen" userId="9f958e57-ff89-4da0-846f-e8e3a697eb96" providerId="ADAL" clId="{630F6D10-A371-43F9-B17D-FF67F3A09761}" dt="2023-02-01T11:37:38.723" v="17" actId="6549"/>
          <ac:spMkLst>
            <pc:docMk/>
            <pc:sldMk cId="4285069402" sldId="281"/>
            <ac:spMk id="3" creationId="{00000000-0000-0000-0000-000000000000}"/>
          </ac:spMkLst>
        </pc:spChg>
      </pc:sldChg>
      <pc:sldChg chg="modSp mod">
        <pc:chgData name="Judith Löwenstein - DLRG LV Hessen" userId="9f958e57-ff89-4da0-846f-e8e3a697eb96" providerId="ADAL" clId="{630F6D10-A371-43F9-B17D-FF67F3A09761}" dt="2023-02-01T11:37:15.254" v="14" actId="6549"/>
        <pc:sldMkLst>
          <pc:docMk/>
          <pc:sldMk cId="3749677207" sldId="283"/>
        </pc:sldMkLst>
        <pc:spChg chg="mod">
          <ac:chgData name="Judith Löwenstein - DLRG LV Hessen" userId="9f958e57-ff89-4da0-846f-e8e3a697eb96" providerId="ADAL" clId="{630F6D10-A371-43F9-B17D-FF67F3A09761}" dt="2023-02-01T11:37:15.254" v="14" actId="6549"/>
          <ac:spMkLst>
            <pc:docMk/>
            <pc:sldMk cId="3749677207" sldId="283"/>
            <ac:spMk id="3" creationId="{00000000-0000-0000-0000-000000000000}"/>
          </ac:spMkLst>
        </pc:spChg>
      </pc:sldChg>
      <pc:sldChg chg="modSp mod">
        <pc:chgData name="Judith Löwenstein - DLRG LV Hessen" userId="9f958e57-ff89-4da0-846f-e8e3a697eb96" providerId="ADAL" clId="{630F6D10-A371-43F9-B17D-FF67F3A09761}" dt="2023-02-01T11:37:07.989" v="13" actId="6549"/>
        <pc:sldMkLst>
          <pc:docMk/>
          <pc:sldMk cId="3818740618" sldId="284"/>
        </pc:sldMkLst>
        <pc:spChg chg="mod">
          <ac:chgData name="Judith Löwenstein - DLRG LV Hessen" userId="9f958e57-ff89-4da0-846f-e8e3a697eb96" providerId="ADAL" clId="{630F6D10-A371-43F9-B17D-FF67F3A09761}" dt="2023-02-01T11:37:07.989" v="13" actId="6549"/>
          <ac:spMkLst>
            <pc:docMk/>
            <pc:sldMk cId="3818740618" sldId="284"/>
            <ac:spMk id="3" creationId="{00000000-0000-0000-0000-000000000000}"/>
          </ac:spMkLst>
        </pc:spChg>
      </pc:sldChg>
      <pc:sldChg chg="modSp mod">
        <pc:chgData name="Judith Löwenstein - DLRG LV Hessen" userId="9f958e57-ff89-4da0-846f-e8e3a697eb96" providerId="ADAL" clId="{630F6D10-A371-43F9-B17D-FF67F3A09761}" dt="2023-02-01T11:37:01.218" v="12" actId="6549"/>
        <pc:sldMkLst>
          <pc:docMk/>
          <pc:sldMk cId="3812114168" sldId="286"/>
        </pc:sldMkLst>
        <pc:spChg chg="mod">
          <ac:chgData name="Judith Löwenstein - DLRG LV Hessen" userId="9f958e57-ff89-4da0-846f-e8e3a697eb96" providerId="ADAL" clId="{630F6D10-A371-43F9-B17D-FF67F3A09761}" dt="2023-02-01T11:37:01.218" v="12" actId="6549"/>
          <ac:spMkLst>
            <pc:docMk/>
            <pc:sldMk cId="3812114168" sldId="286"/>
            <ac:spMk id="3" creationId="{00000000-0000-0000-0000-000000000000}"/>
          </ac:spMkLst>
        </pc:spChg>
      </pc:sldChg>
      <pc:sldChg chg="modSp mod">
        <pc:chgData name="Judith Löwenstein - DLRG LV Hessen" userId="9f958e57-ff89-4da0-846f-e8e3a697eb96" providerId="ADAL" clId="{630F6D10-A371-43F9-B17D-FF67F3A09761}" dt="2023-02-01T11:36:53.818" v="11" actId="6549"/>
        <pc:sldMkLst>
          <pc:docMk/>
          <pc:sldMk cId="2102196512" sldId="287"/>
        </pc:sldMkLst>
        <pc:spChg chg="mod">
          <ac:chgData name="Judith Löwenstein - DLRG LV Hessen" userId="9f958e57-ff89-4da0-846f-e8e3a697eb96" providerId="ADAL" clId="{630F6D10-A371-43F9-B17D-FF67F3A09761}" dt="2023-02-01T11:36:53.818" v="11" actId="6549"/>
          <ac:spMkLst>
            <pc:docMk/>
            <pc:sldMk cId="2102196512" sldId="287"/>
            <ac:spMk id="3" creationId="{00000000-0000-0000-0000-000000000000}"/>
          </ac:spMkLst>
        </pc:spChg>
      </pc:sldChg>
      <pc:sldChg chg="modSp mod">
        <pc:chgData name="Judith Löwenstein - DLRG LV Hessen" userId="9f958e57-ff89-4da0-846f-e8e3a697eb96" providerId="ADAL" clId="{630F6D10-A371-43F9-B17D-FF67F3A09761}" dt="2023-02-01T11:36:43.080" v="10" actId="6549"/>
        <pc:sldMkLst>
          <pc:docMk/>
          <pc:sldMk cId="3738948521" sldId="288"/>
        </pc:sldMkLst>
        <pc:spChg chg="mod">
          <ac:chgData name="Judith Löwenstein - DLRG LV Hessen" userId="9f958e57-ff89-4da0-846f-e8e3a697eb96" providerId="ADAL" clId="{630F6D10-A371-43F9-B17D-FF67F3A09761}" dt="2023-02-01T11:36:43.080" v="10" actId="6549"/>
          <ac:spMkLst>
            <pc:docMk/>
            <pc:sldMk cId="3738948521" sldId="288"/>
            <ac:spMk id="3" creationId="{00000000-0000-0000-0000-000000000000}"/>
          </ac:spMkLst>
        </pc:spChg>
      </pc:sldChg>
      <pc:sldChg chg="modSp mod">
        <pc:chgData name="Judith Löwenstein - DLRG LV Hessen" userId="9f958e57-ff89-4da0-846f-e8e3a697eb96" providerId="ADAL" clId="{630F6D10-A371-43F9-B17D-FF67F3A09761}" dt="2023-02-01T11:37:44.531" v="18" actId="6549"/>
        <pc:sldMkLst>
          <pc:docMk/>
          <pc:sldMk cId="1866899612" sldId="300"/>
        </pc:sldMkLst>
        <pc:spChg chg="mod">
          <ac:chgData name="Judith Löwenstein - DLRG LV Hessen" userId="9f958e57-ff89-4da0-846f-e8e3a697eb96" providerId="ADAL" clId="{630F6D10-A371-43F9-B17D-FF67F3A09761}" dt="2023-02-01T11:37:44.531" v="18" actId="6549"/>
          <ac:spMkLst>
            <pc:docMk/>
            <pc:sldMk cId="1866899612" sldId="300"/>
            <ac:spMk id="3" creationId="{00000000-0000-0000-0000-000000000000}"/>
          </ac:spMkLst>
        </pc:spChg>
      </pc:sldChg>
      <pc:sldChg chg="modSp mod">
        <pc:chgData name="Judith Löwenstein - DLRG LV Hessen" userId="9f958e57-ff89-4da0-846f-e8e3a697eb96" providerId="ADAL" clId="{630F6D10-A371-43F9-B17D-FF67F3A09761}" dt="2023-02-01T11:37:33.445" v="16" actId="6549"/>
        <pc:sldMkLst>
          <pc:docMk/>
          <pc:sldMk cId="2248253828" sldId="301"/>
        </pc:sldMkLst>
        <pc:spChg chg="mod">
          <ac:chgData name="Judith Löwenstein - DLRG LV Hessen" userId="9f958e57-ff89-4da0-846f-e8e3a697eb96" providerId="ADAL" clId="{630F6D10-A371-43F9-B17D-FF67F3A09761}" dt="2023-02-01T11:37:33.445" v="16" actId="6549"/>
          <ac:spMkLst>
            <pc:docMk/>
            <pc:sldMk cId="2248253828" sldId="301"/>
            <ac:spMk id="3" creationId="{00000000-0000-0000-0000-000000000000}"/>
          </ac:spMkLst>
        </pc:spChg>
      </pc:sldChg>
    </pc:docChg>
  </pc:docChgLst>
  <pc:docChgLst>
    <pc:chgData name="Tino Ritter  - DLRG LV Hessen" userId="f38cf2f7-e22c-4765-9d2e-3f24bfcc1d7e" providerId="ADAL" clId="{761FA937-3A5C-40AA-8F19-FEAC0A28B1D1}"/>
    <pc:docChg chg="custSel modSld modMainMaster">
      <pc:chgData name="Tino Ritter  - DLRG LV Hessen" userId="f38cf2f7-e22c-4765-9d2e-3f24bfcc1d7e" providerId="ADAL" clId="{761FA937-3A5C-40AA-8F19-FEAC0A28B1D1}" dt="2023-02-03T09:01:32.622" v="128" actId="20577"/>
      <pc:docMkLst>
        <pc:docMk/>
      </pc:docMkLst>
      <pc:sldChg chg="modSp mod">
        <pc:chgData name="Tino Ritter  - DLRG LV Hessen" userId="f38cf2f7-e22c-4765-9d2e-3f24bfcc1d7e" providerId="ADAL" clId="{761FA937-3A5C-40AA-8F19-FEAC0A28B1D1}" dt="2023-02-03T09:01:32.622" v="128" actId="20577"/>
        <pc:sldMkLst>
          <pc:docMk/>
          <pc:sldMk cId="0" sldId="257"/>
        </pc:sldMkLst>
        <pc:spChg chg="mod">
          <ac:chgData name="Tino Ritter  - DLRG LV Hessen" userId="f38cf2f7-e22c-4765-9d2e-3f24bfcc1d7e" providerId="ADAL" clId="{761FA937-3A5C-40AA-8F19-FEAC0A28B1D1}" dt="2023-02-03T09:01:32.622" v="128" actId="20577"/>
          <ac:spMkLst>
            <pc:docMk/>
            <pc:sldMk cId="0" sldId="257"/>
            <ac:spMk id="9" creationId="{00000000-0000-0000-0000-000000000000}"/>
          </ac:spMkLst>
        </pc:spChg>
      </pc:sldChg>
      <pc:sldMasterChg chg="modSp mod modSldLayout">
        <pc:chgData name="Tino Ritter  - DLRG LV Hessen" userId="f38cf2f7-e22c-4765-9d2e-3f24bfcc1d7e" providerId="ADAL" clId="{761FA937-3A5C-40AA-8F19-FEAC0A28B1D1}" dt="2023-02-03T08:59:47.649" v="125" actId="20577"/>
        <pc:sldMasterMkLst>
          <pc:docMk/>
          <pc:sldMasterMk cId="0" sldId="2147483648"/>
        </pc:sldMasterMkLst>
        <pc:spChg chg="mod">
          <ac:chgData name="Tino Ritter  - DLRG LV Hessen" userId="f38cf2f7-e22c-4765-9d2e-3f24bfcc1d7e" providerId="ADAL" clId="{761FA937-3A5C-40AA-8F19-FEAC0A28B1D1}" dt="2023-02-03T08:45:31.903" v="16" actId="20577"/>
          <ac:spMkLst>
            <pc:docMk/>
            <pc:sldMasterMk cId="0" sldId="2147483648"/>
            <ac:spMk id="4" creationId="{00000000-0000-0000-0000-000000000000}"/>
          </ac:spMkLst>
        </pc:spChg>
        <pc:sldLayoutChg chg="modSp mod">
          <pc:chgData name="Tino Ritter  - DLRG LV Hessen" userId="f38cf2f7-e22c-4765-9d2e-3f24bfcc1d7e" providerId="ADAL" clId="{761FA937-3A5C-40AA-8F19-FEAC0A28B1D1}" dt="2023-02-03T08:58:49.886" v="81" actId="20577"/>
          <pc:sldLayoutMkLst>
            <pc:docMk/>
            <pc:sldMasterMk cId="0" sldId="2147483648"/>
            <pc:sldLayoutMk cId="2751117506" sldId="2147483693"/>
          </pc:sldLayoutMkLst>
          <pc:spChg chg="mod">
            <ac:chgData name="Tino Ritter  - DLRG LV Hessen" userId="f38cf2f7-e22c-4765-9d2e-3f24bfcc1d7e" providerId="ADAL" clId="{761FA937-3A5C-40AA-8F19-FEAC0A28B1D1}" dt="2023-02-03T08:57:31.296" v="57" actId="14100"/>
            <ac:spMkLst>
              <pc:docMk/>
              <pc:sldMasterMk cId="0" sldId="2147483648"/>
              <pc:sldLayoutMk cId="2751117506" sldId="2147483693"/>
              <ac:spMk id="5" creationId="{00000000-0000-0000-0000-000000000000}"/>
            </ac:spMkLst>
          </pc:spChg>
          <pc:spChg chg="mod">
            <ac:chgData name="Tino Ritter  - DLRG LV Hessen" userId="f38cf2f7-e22c-4765-9d2e-3f24bfcc1d7e" providerId="ADAL" clId="{761FA937-3A5C-40AA-8F19-FEAC0A28B1D1}" dt="2023-02-03T08:57:31.296" v="57" actId="14100"/>
            <ac:spMkLst>
              <pc:docMk/>
              <pc:sldMasterMk cId="0" sldId="2147483648"/>
              <pc:sldLayoutMk cId="2751117506" sldId="2147483693"/>
              <ac:spMk id="7" creationId="{00000000-0000-0000-0000-000000000000}"/>
            </ac:spMkLst>
          </pc:spChg>
          <pc:spChg chg="mod">
            <ac:chgData name="Tino Ritter  - DLRG LV Hessen" userId="f38cf2f7-e22c-4765-9d2e-3f24bfcc1d7e" providerId="ADAL" clId="{761FA937-3A5C-40AA-8F19-FEAC0A28B1D1}" dt="2023-02-03T08:58:49.886" v="81" actId="20577"/>
            <ac:spMkLst>
              <pc:docMk/>
              <pc:sldMasterMk cId="0" sldId="2147483648"/>
              <pc:sldLayoutMk cId="2751117506" sldId="2147483693"/>
              <ac:spMk id="8" creationId="{00000000-0000-0000-0000-000000000000}"/>
            </ac:spMkLst>
          </pc:spChg>
          <pc:grpChg chg="mod">
            <ac:chgData name="Tino Ritter  - DLRG LV Hessen" userId="f38cf2f7-e22c-4765-9d2e-3f24bfcc1d7e" providerId="ADAL" clId="{761FA937-3A5C-40AA-8F19-FEAC0A28B1D1}" dt="2023-02-03T08:57:31.296" v="57" actId="14100"/>
            <ac:grpSpMkLst>
              <pc:docMk/>
              <pc:sldMasterMk cId="0" sldId="2147483648"/>
              <pc:sldLayoutMk cId="2751117506" sldId="2147483693"/>
              <ac:grpSpMk id="4" creationId="{00000000-0000-0000-0000-000000000000}"/>
            </ac:grpSpMkLst>
          </pc:grpChg>
          <pc:picChg chg="mod">
            <ac:chgData name="Tino Ritter  - DLRG LV Hessen" userId="f38cf2f7-e22c-4765-9d2e-3f24bfcc1d7e" providerId="ADAL" clId="{761FA937-3A5C-40AA-8F19-FEAC0A28B1D1}" dt="2023-02-03T08:57:31.296" v="57" actId="14100"/>
            <ac:picMkLst>
              <pc:docMk/>
              <pc:sldMasterMk cId="0" sldId="2147483648"/>
              <pc:sldLayoutMk cId="2751117506" sldId="2147483693"/>
              <ac:picMk id="6" creationId="{00000000-0000-0000-0000-000000000000}"/>
            </ac:picMkLst>
          </pc:picChg>
        </pc:sldLayoutChg>
        <pc:sldLayoutChg chg="modSp mod">
          <pc:chgData name="Tino Ritter  - DLRG LV Hessen" userId="f38cf2f7-e22c-4765-9d2e-3f24bfcc1d7e" providerId="ADAL" clId="{761FA937-3A5C-40AA-8F19-FEAC0A28B1D1}" dt="2023-02-03T08:59:06.686" v="92" actId="20577"/>
          <pc:sldLayoutMkLst>
            <pc:docMk/>
            <pc:sldMasterMk cId="0" sldId="2147483648"/>
            <pc:sldLayoutMk cId="3621843974" sldId="2147483694"/>
          </pc:sldLayoutMkLst>
          <pc:spChg chg="mod">
            <ac:chgData name="Tino Ritter  - DLRG LV Hessen" userId="f38cf2f7-e22c-4765-9d2e-3f24bfcc1d7e" providerId="ADAL" clId="{761FA937-3A5C-40AA-8F19-FEAC0A28B1D1}" dt="2023-02-03T08:56:01.619" v="37" actId="14100"/>
            <ac:spMkLst>
              <pc:docMk/>
              <pc:sldMasterMk cId="0" sldId="2147483648"/>
              <pc:sldLayoutMk cId="3621843974" sldId="2147483694"/>
              <ac:spMk id="6" creationId="{00000000-0000-0000-0000-000000000000}"/>
            </ac:spMkLst>
          </pc:spChg>
          <pc:spChg chg="mod">
            <ac:chgData name="Tino Ritter  - DLRG LV Hessen" userId="f38cf2f7-e22c-4765-9d2e-3f24bfcc1d7e" providerId="ADAL" clId="{761FA937-3A5C-40AA-8F19-FEAC0A28B1D1}" dt="2023-02-03T08:56:01.619" v="37" actId="14100"/>
            <ac:spMkLst>
              <pc:docMk/>
              <pc:sldMasterMk cId="0" sldId="2147483648"/>
              <pc:sldLayoutMk cId="3621843974" sldId="2147483694"/>
              <ac:spMk id="8" creationId="{00000000-0000-0000-0000-000000000000}"/>
            </ac:spMkLst>
          </pc:spChg>
          <pc:spChg chg="mod">
            <ac:chgData name="Tino Ritter  - DLRG LV Hessen" userId="f38cf2f7-e22c-4765-9d2e-3f24bfcc1d7e" providerId="ADAL" clId="{761FA937-3A5C-40AA-8F19-FEAC0A28B1D1}" dt="2023-02-03T08:59:06.686" v="92" actId="20577"/>
            <ac:spMkLst>
              <pc:docMk/>
              <pc:sldMasterMk cId="0" sldId="2147483648"/>
              <pc:sldLayoutMk cId="3621843974" sldId="2147483694"/>
              <ac:spMk id="9" creationId="{00000000-0000-0000-0000-000000000000}"/>
            </ac:spMkLst>
          </pc:spChg>
          <pc:grpChg chg="mod">
            <ac:chgData name="Tino Ritter  - DLRG LV Hessen" userId="f38cf2f7-e22c-4765-9d2e-3f24bfcc1d7e" providerId="ADAL" clId="{761FA937-3A5C-40AA-8F19-FEAC0A28B1D1}" dt="2023-02-03T08:56:01.619" v="37" actId="14100"/>
            <ac:grpSpMkLst>
              <pc:docMk/>
              <pc:sldMasterMk cId="0" sldId="2147483648"/>
              <pc:sldLayoutMk cId="3621843974" sldId="2147483694"/>
              <ac:grpSpMk id="5" creationId="{00000000-0000-0000-0000-000000000000}"/>
            </ac:grpSpMkLst>
          </pc:grpChg>
          <pc:picChg chg="mod">
            <ac:chgData name="Tino Ritter  - DLRG LV Hessen" userId="f38cf2f7-e22c-4765-9d2e-3f24bfcc1d7e" providerId="ADAL" clId="{761FA937-3A5C-40AA-8F19-FEAC0A28B1D1}" dt="2023-02-03T08:56:01.619" v="37" actId="14100"/>
            <ac:picMkLst>
              <pc:docMk/>
              <pc:sldMasterMk cId="0" sldId="2147483648"/>
              <pc:sldLayoutMk cId="3621843974" sldId="2147483694"/>
              <ac:picMk id="7" creationId="{00000000-0000-0000-0000-000000000000}"/>
            </ac:picMkLst>
          </pc:picChg>
        </pc:sldLayoutChg>
        <pc:sldLayoutChg chg="modSp mod">
          <pc:chgData name="Tino Ritter  - DLRG LV Hessen" userId="f38cf2f7-e22c-4765-9d2e-3f24bfcc1d7e" providerId="ADAL" clId="{761FA937-3A5C-40AA-8F19-FEAC0A28B1D1}" dt="2023-02-03T08:58:30.826" v="71" actId="20577"/>
          <pc:sldLayoutMkLst>
            <pc:docMk/>
            <pc:sldMasterMk cId="0" sldId="2147483648"/>
            <pc:sldLayoutMk cId="1604065276" sldId="2147483695"/>
          </pc:sldLayoutMkLst>
          <pc:spChg chg="mod">
            <ac:chgData name="Tino Ritter  - DLRG LV Hessen" userId="f38cf2f7-e22c-4765-9d2e-3f24bfcc1d7e" providerId="ADAL" clId="{761FA937-3A5C-40AA-8F19-FEAC0A28B1D1}" dt="2023-02-03T08:57:22.559" v="56" actId="14100"/>
            <ac:spMkLst>
              <pc:docMk/>
              <pc:sldMasterMk cId="0" sldId="2147483648"/>
              <pc:sldLayoutMk cId="1604065276" sldId="2147483695"/>
              <ac:spMk id="6" creationId="{00000000-0000-0000-0000-000000000000}"/>
            </ac:spMkLst>
          </pc:spChg>
          <pc:spChg chg="mod">
            <ac:chgData name="Tino Ritter  - DLRG LV Hessen" userId="f38cf2f7-e22c-4765-9d2e-3f24bfcc1d7e" providerId="ADAL" clId="{761FA937-3A5C-40AA-8F19-FEAC0A28B1D1}" dt="2023-02-03T08:57:22.559" v="56" actId="14100"/>
            <ac:spMkLst>
              <pc:docMk/>
              <pc:sldMasterMk cId="0" sldId="2147483648"/>
              <pc:sldLayoutMk cId="1604065276" sldId="2147483695"/>
              <ac:spMk id="8" creationId="{00000000-0000-0000-0000-000000000000}"/>
            </ac:spMkLst>
          </pc:spChg>
          <pc:spChg chg="mod">
            <ac:chgData name="Tino Ritter  - DLRG LV Hessen" userId="f38cf2f7-e22c-4765-9d2e-3f24bfcc1d7e" providerId="ADAL" clId="{761FA937-3A5C-40AA-8F19-FEAC0A28B1D1}" dt="2023-02-03T08:58:30.826" v="71" actId="20577"/>
            <ac:spMkLst>
              <pc:docMk/>
              <pc:sldMasterMk cId="0" sldId="2147483648"/>
              <pc:sldLayoutMk cId="1604065276" sldId="2147483695"/>
              <ac:spMk id="9" creationId="{00000000-0000-0000-0000-000000000000}"/>
            </ac:spMkLst>
          </pc:spChg>
          <pc:grpChg chg="mod">
            <ac:chgData name="Tino Ritter  - DLRG LV Hessen" userId="f38cf2f7-e22c-4765-9d2e-3f24bfcc1d7e" providerId="ADAL" clId="{761FA937-3A5C-40AA-8F19-FEAC0A28B1D1}" dt="2023-02-03T08:57:22.559" v="56" actId="14100"/>
            <ac:grpSpMkLst>
              <pc:docMk/>
              <pc:sldMasterMk cId="0" sldId="2147483648"/>
              <pc:sldLayoutMk cId="1604065276" sldId="2147483695"/>
              <ac:grpSpMk id="5" creationId="{00000000-0000-0000-0000-000000000000}"/>
            </ac:grpSpMkLst>
          </pc:grpChg>
          <pc:picChg chg="mod">
            <ac:chgData name="Tino Ritter  - DLRG LV Hessen" userId="f38cf2f7-e22c-4765-9d2e-3f24bfcc1d7e" providerId="ADAL" clId="{761FA937-3A5C-40AA-8F19-FEAC0A28B1D1}" dt="2023-02-03T08:57:22.559" v="56" actId="14100"/>
            <ac:picMkLst>
              <pc:docMk/>
              <pc:sldMasterMk cId="0" sldId="2147483648"/>
              <pc:sldLayoutMk cId="1604065276" sldId="2147483695"/>
              <ac:picMk id="7" creationId="{00000000-0000-0000-0000-000000000000}"/>
            </ac:picMkLst>
          </pc:picChg>
        </pc:sldLayoutChg>
        <pc:sldLayoutChg chg="modSp mod">
          <pc:chgData name="Tino Ritter  - DLRG LV Hessen" userId="f38cf2f7-e22c-4765-9d2e-3f24bfcc1d7e" providerId="ADAL" clId="{761FA937-3A5C-40AA-8F19-FEAC0A28B1D1}" dt="2023-02-03T08:59:18.830" v="103" actId="20577"/>
          <pc:sldLayoutMkLst>
            <pc:docMk/>
            <pc:sldMasterMk cId="0" sldId="2147483648"/>
            <pc:sldLayoutMk cId="1082496524" sldId="2147483696"/>
          </pc:sldLayoutMkLst>
          <pc:spChg chg="mod">
            <ac:chgData name="Tino Ritter  - DLRG LV Hessen" userId="f38cf2f7-e22c-4765-9d2e-3f24bfcc1d7e" providerId="ADAL" clId="{761FA937-3A5C-40AA-8F19-FEAC0A28B1D1}" dt="2023-02-03T08:58:04.599" v="60" actId="14100"/>
            <ac:spMkLst>
              <pc:docMk/>
              <pc:sldMasterMk cId="0" sldId="2147483648"/>
              <pc:sldLayoutMk cId="1082496524" sldId="2147483696"/>
              <ac:spMk id="5" creationId="{00000000-0000-0000-0000-000000000000}"/>
            </ac:spMkLst>
          </pc:spChg>
          <pc:spChg chg="mod">
            <ac:chgData name="Tino Ritter  - DLRG LV Hessen" userId="f38cf2f7-e22c-4765-9d2e-3f24bfcc1d7e" providerId="ADAL" clId="{761FA937-3A5C-40AA-8F19-FEAC0A28B1D1}" dt="2023-02-03T08:58:04.599" v="60" actId="14100"/>
            <ac:spMkLst>
              <pc:docMk/>
              <pc:sldMasterMk cId="0" sldId="2147483648"/>
              <pc:sldLayoutMk cId="1082496524" sldId="2147483696"/>
              <ac:spMk id="7" creationId="{00000000-0000-0000-0000-000000000000}"/>
            </ac:spMkLst>
          </pc:spChg>
          <pc:spChg chg="mod">
            <ac:chgData name="Tino Ritter  - DLRG LV Hessen" userId="f38cf2f7-e22c-4765-9d2e-3f24bfcc1d7e" providerId="ADAL" clId="{761FA937-3A5C-40AA-8F19-FEAC0A28B1D1}" dt="2023-02-03T08:59:18.830" v="103" actId="20577"/>
            <ac:spMkLst>
              <pc:docMk/>
              <pc:sldMasterMk cId="0" sldId="2147483648"/>
              <pc:sldLayoutMk cId="1082496524" sldId="2147483696"/>
              <ac:spMk id="8" creationId="{00000000-0000-0000-0000-000000000000}"/>
            </ac:spMkLst>
          </pc:spChg>
          <pc:grpChg chg="mod">
            <ac:chgData name="Tino Ritter  - DLRG LV Hessen" userId="f38cf2f7-e22c-4765-9d2e-3f24bfcc1d7e" providerId="ADAL" clId="{761FA937-3A5C-40AA-8F19-FEAC0A28B1D1}" dt="2023-02-03T08:58:04.599" v="60" actId="14100"/>
            <ac:grpSpMkLst>
              <pc:docMk/>
              <pc:sldMasterMk cId="0" sldId="2147483648"/>
              <pc:sldLayoutMk cId="1082496524" sldId="2147483696"/>
              <ac:grpSpMk id="4" creationId="{00000000-0000-0000-0000-000000000000}"/>
            </ac:grpSpMkLst>
          </pc:grpChg>
          <pc:picChg chg="mod">
            <ac:chgData name="Tino Ritter  - DLRG LV Hessen" userId="f38cf2f7-e22c-4765-9d2e-3f24bfcc1d7e" providerId="ADAL" clId="{761FA937-3A5C-40AA-8F19-FEAC0A28B1D1}" dt="2023-02-03T08:58:04.599" v="60" actId="14100"/>
            <ac:picMkLst>
              <pc:docMk/>
              <pc:sldMasterMk cId="0" sldId="2147483648"/>
              <pc:sldLayoutMk cId="1082496524" sldId="2147483696"/>
              <ac:picMk id="6" creationId="{00000000-0000-0000-0000-000000000000}"/>
            </ac:picMkLst>
          </pc:picChg>
        </pc:sldLayoutChg>
        <pc:sldLayoutChg chg="modSp mod">
          <pc:chgData name="Tino Ritter  - DLRG LV Hessen" userId="f38cf2f7-e22c-4765-9d2e-3f24bfcc1d7e" providerId="ADAL" clId="{761FA937-3A5C-40AA-8F19-FEAC0A28B1D1}" dt="2023-02-03T08:59:29.735" v="114" actId="20577"/>
          <pc:sldLayoutMkLst>
            <pc:docMk/>
            <pc:sldMasterMk cId="0" sldId="2147483648"/>
            <pc:sldLayoutMk cId="4000775998" sldId="2147483697"/>
          </pc:sldLayoutMkLst>
          <pc:spChg chg="mod">
            <ac:chgData name="Tino Ritter  - DLRG LV Hessen" userId="f38cf2f7-e22c-4765-9d2e-3f24bfcc1d7e" providerId="ADAL" clId="{761FA937-3A5C-40AA-8F19-FEAC0A28B1D1}" dt="2023-02-03T08:57:47.013" v="58" actId="14100"/>
            <ac:spMkLst>
              <pc:docMk/>
              <pc:sldMasterMk cId="0" sldId="2147483648"/>
              <pc:sldLayoutMk cId="4000775998" sldId="2147483697"/>
              <ac:spMk id="4" creationId="{00000000-0000-0000-0000-000000000000}"/>
            </ac:spMkLst>
          </pc:spChg>
          <pc:spChg chg="mod">
            <ac:chgData name="Tino Ritter  - DLRG LV Hessen" userId="f38cf2f7-e22c-4765-9d2e-3f24bfcc1d7e" providerId="ADAL" clId="{761FA937-3A5C-40AA-8F19-FEAC0A28B1D1}" dt="2023-02-03T08:57:47.013" v="58" actId="14100"/>
            <ac:spMkLst>
              <pc:docMk/>
              <pc:sldMasterMk cId="0" sldId="2147483648"/>
              <pc:sldLayoutMk cId="4000775998" sldId="2147483697"/>
              <ac:spMk id="6" creationId="{00000000-0000-0000-0000-000000000000}"/>
            </ac:spMkLst>
          </pc:spChg>
          <pc:spChg chg="mod">
            <ac:chgData name="Tino Ritter  - DLRG LV Hessen" userId="f38cf2f7-e22c-4765-9d2e-3f24bfcc1d7e" providerId="ADAL" clId="{761FA937-3A5C-40AA-8F19-FEAC0A28B1D1}" dt="2023-02-03T08:59:29.735" v="114" actId="20577"/>
            <ac:spMkLst>
              <pc:docMk/>
              <pc:sldMasterMk cId="0" sldId="2147483648"/>
              <pc:sldLayoutMk cId="4000775998" sldId="2147483697"/>
              <ac:spMk id="7" creationId="{00000000-0000-0000-0000-000000000000}"/>
            </ac:spMkLst>
          </pc:spChg>
          <pc:grpChg chg="mod">
            <ac:chgData name="Tino Ritter  - DLRG LV Hessen" userId="f38cf2f7-e22c-4765-9d2e-3f24bfcc1d7e" providerId="ADAL" clId="{761FA937-3A5C-40AA-8F19-FEAC0A28B1D1}" dt="2023-02-03T08:57:47.013" v="58" actId="14100"/>
            <ac:grpSpMkLst>
              <pc:docMk/>
              <pc:sldMasterMk cId="0" sldId="2147483648"/>
              <pc:sldLayoutMk cId="4000775998" sldId="2147483697"/>
              <ac:grpSpMk id="3" creationId="{00000000-0000-0000-0000-000000000000}"/>
            </ac:grpSpMkLst>
          </pc:grpChg>
          <pc:picChg chg="mod">
            <ac:chgData name="Tino Ritter  - DLRG LV Hessen" userId="f38cf2f7-e22c-4765-9d2e-3f24bfcc1d7e" providerId="ADAL" clId="{761FA937-3A5C-40AA-8F19-FEAC0A28B1D1}" dt="2023-02-03T08:57:47.013" v="58" actId="14100"/>
            <ac:picMkLst>
              <pc:docMk/>
              <pc:sldMasterMk cId="0" sldId="2147483648"/>
              <pc:sldLayoutMk cId="4000775998" sldId="2147483697"/>
              <ac:picMk id="5" creationId="{00000000-0000-0000-0000-000000000000}"/>
            </ac:picMkLst>
          </pc:picChg>
        </pc:sldLayoutChg>
        <pc:sldLayoutChg chg="modSp mod">
          <pc:chgData name="Tino Ritter  - DLRG LV Hessen" userId="f38cf2f7-e22c-4765-9d2e-3f24bfcc1d7e" providerId="ADAL" clId="{761FA937-3A5C-40AA-8F19-FEAC0A28B1D1}" dt="2023-02-03T08:59:47.649" v="125" actId="20577"/>
          <pc:sldLayoutMkLst>
            <pc:docMk/>
            <pc:sldMasterMk cId="0" sldId="2147483648"/>
            <pc:sldLayoutMk cId="806957242" sldId="2147483698"/>
          </pc:sldLayoutMkLst>
          <pc:spChg chg="mod">
            <ac:chgData name="Tino Ritter  - DLRG LV Hessen" userId="f38cf2f7-e22c-4765-9d2e-3f24bfcc1d7e" providerId="ADAL" clId="{761FA937-3A5C-40AA-8F19-FEAC0A28B1D1}" dt="2023-02-03T08:57:55.116" v="59" actId="14100"/>
            <ac:spMkLst>
              <pc:docMk/>
              <pc:sldMasterMk cId="0" sldId="2147483648"/>
              <pc:sldLayoutMk cId="806957242" sldId="2147483698"/>
              <ac:spMk id="3" creationId="{00000000-0000-0000-0000-000000000000}"/>
            </ac:spMkLst>
          </pc:spChg>
          <pc:spChg chg="mod">
            <ac:chgData name="Tino Ritter  - DLRG LV Hessen" userId="f38cf2f7-e22c-4765-9d2e-3f24bfcc1d7e" providerId="ADAL" clId="{761FA937-3A5C-40AA-8F19-FEAC0A28B1D1}" dt="2023-02-03T08:57:55.116" v="59" actId="14100"/>
            <ac:spMkLst>
              <pc:docMk/>
              <pc:sldMasterMk cId="0" sldId="2147483648"/>
              <pc:sldLayoutMk cId="806957242" sldId="2147483698"/>
              <ac:spMk id="5" creationId="{00000000-0000-0000-0000-000000000000}"/>
            </ac:spMkLst>
          </pc:spChg>
          <pc:spChg chg="mod">
            <ac:chgData name="Tino Ritter  - DLRG LV Hessen" userId="f38cf2f7-e22c-4765-9d2e-3f24bfcc1d7e" providerId="ADAL" clId="{761FA937-3A5C-40AA-8F19-FEAC0A28B1D1}" dt="2023-02-03T08:59:47.649" v="125" actId="20577"/>
            <ac:spMkLst>
              <pc:docMk/>
              <pc:sldMasterMk cId="0" sldId="2147483648"/>
              <pc:sldLayoutMk cId="806957242" sldId="2147483698"/>
              <ac:spMk id="6" creationId="{00000000-0000-0000-0000-000000000000}"/>
            </ac:spMkLst>
          </pc:spChg>
          <pc:grpChg chg="mod">
            <ac:chgData name="Tino Ritter  - DLRG LV Hessen" userId="f38cf2f7-e22c-4765-9d2e-3f24bfcc1d7e" providerId="ADAL" clId="{761FA937-3A5C-40AA-8F19-FEAC0A28B1D1}" dt="2023-02-03T08:57:55.116" v="59" actId="14100"/>
            <ac:grpSpMkLst>
              <pc:docMk/>
              <pc:sldMasterMk cId="0" sldId="2147483648"/>
              <pc:sldLayoutMk cId="806957242" sldId="2147483698"/>
              <ac:grpSpMk id="2" creationId="{00000000-0000-0000-0000-000000000000}"/>
            </ac:grpSpMkLst>
          </pc:grpChg>
          <pc:picChg chg="mod">
            <ac:chgData name="Tino Ritter  - DLRG LV Hessen" userId="f38cf2f7-e22c-4765-9d2e-3f24bfcc1d7e" providerId="ADAL" clId="{761FA937-3A5C-40AA-8F19-FEAC0A28B1D1}" dt="2023-02-03T08:57:55.116" v="59" actId="14100"/>
            <ac:picMkLst>
              <pc:docMk/>
              <pc:sldMasterMk cId="0" sldId="2147483648"/>
              <pc:sldLayoutMk cId="806957242" sldId="2147483698"/>
              <ac:picMk id="4" creationId="{00000000-0000-0000-0000-000000000000}"/>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dgm:t>
        <a:bodyPr/>
        <a:lstStyle/>
        <a:p>
          <a:r>
            <a:rPr lang="de-DE" dirty="0">
              <a:latin typeface="+mn-lt"/>
              <a:cs typeface="+mn-cs"/>
            </a:rPr>
            <a:t>Transport</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EAC2E06E-C64C-4AF1-AE51-4F39822F111F}" type="presOf" srcId="{24D3D70C-9A13-4787-B57B-CCE3991E9D95}" destId="{B6D2C5CE-F8F9-4C88-A7D0-B008677BE645}" srcOrd="0" destOrd="0" presId="urn:microsoft.com/office/officeart/2005/8/layout/chevron2"/>
    <dgm:cxn modelId="{BFA14151-CBE9-4610-92C6-FBC6B694D5A2}" srcId="{C3A2DD6D-B970-44FE-895F-FA6C586772E9}" destId="{6882B16B-6A9B-40ED-8590-4E76307AD0D9}" srcOrd="0" destOrd="0" parTransId="{8DAD52BD-F3A6-4D13-B22E-CD5C236DF6F0}" sibTransId="{5E1A6109-B4C5-4E4C-88EA-F65CCE8697FA}"/>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dgm:t>
        <a:bodyPr/>
        <a:lstStyle/>
        <a:p>
          <a:r>
            <a:rPr lang="de-DE" dirty="0">
              <a:latin typeface="+mn-lt"/>
              <a:cs typeface="+mn-cs"/>
            </a:rPr>
            <a:t>Transport</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EAC2E06E-C64C-4AF1-AE51-4F39822F111F}" type="presOf" srcId="{24D3D70C-9A13-4787-B57B-CCE3991E9D95}" destId="{B6D2C5CE-F8F9-4C88-A7D0-B008677BE645}" srcOrd="0" destOrd="0" presId="urn:microsoft.com/office/officeart/2005/8/layout/chevron2"/>
    <dgm:cxn modelId="{BFA14151-CBE9-4610-92C6-FBC6B694D5A2}" srcId="{C3A2DD6D-B970-44FE-895F-FA6C586772E9}" destId="{6882B16B-6A9B-40ED-8590-4E76307AD0D9}" srcOrd="0" destOrd="0" parTransId="{8DAD52BD-F3A6-4D13-B22E-CD5C236DF6F0}" sibTransId="{5E1A6109-B4C5-4E4C-88EA-F65CCE8697FA}"/>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EAC2E06E-C64C-4AF1-AE51-4F39822F111F}" type="presOf" srcId="{24D3D70C-9A13-4787-B57B-CCE3991E9D95}" destId="{B6D2C5CE-F8F9-4C88-A7D0-B008677BE645}" srcOrd="0" destOrd="0" presId="urn:microsoft.com/office/officeart/2005/8/layout/chevron2"/>
    <dgm:cxn modelId="{BFA14151-CBE9-4610-92C6-FBC6B694D5A2}" srcId="{C3A2DD6D-B970-44FE-895F-FA6C586772E9}" destId="{6882B16B-6A9B-40ED-8590-4E76307AD0D9}" srcOrd="0" destOrd="0" parTransId="{8DAD52BD-F3A6-4D13-B22E-CD5C236DF6F0}" sibTransId="{5E1A6109-B4C5-4E4C-88EA-F65CCE8697FA}"/>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EAC2E06E-C64C-4AF1-AE51-4F39822F111F}" type="presOf" srcId="{24D3D70C-9A13-4787-B57B-CCE3991E9D95}" destId="{B6D2C5CE-F8F9-4C88-A7D0-B008677BE645}" srcOrd="0" destOrd="0" presId="urn:microsoft.com/office/officeart/2005/8/layout/chevron2"/>
    <dgm:cxn modelId="{BFA14151-CBE9-4610-92C6-FBC6B694D5A2}" srcId="{C3A2DD6D-B970-44FE-895F-FA6C586772E9}" destId="{6882B16B-6A9B-40ED-8590-4E76307AD0D9}" srcOrd="0" destOrd="0" parTransId="{8DAD52BD-F3A6-4D13-B22E-CD5C236DF6F0}" sibTransId="{5E1A6109-B4C5-4E4C-88EA-F65CCE8697FA}"/>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EAC2E06E-C64C-4AF1-AE51-4F39822F111F}" type="presOf" srcId="{24D3D70C-9A13-4787-B57B-CCE3991E9D95}" destId="{B6D2C5CE-F8F9-4C88-A7D0-B008677BE645}" srcOrd="0" destOrd="0" presId="urn:microsoft.com/office/officeart/2005/8/layout/chevron2"/>
    <dgm:cxn modelId="{BFA14151-CBE9-4610-92C6-FBC6B694D5A2}" srcId="{C3A2DD6D-B970-44FE-895F-FA6C586772E9}" destId="{6882B16B-6A9B-40ED-8590-4E76307AD0D9}" srcOrd="0" destOrd="0" parTransId="{8DAD52BD-F3A6-4D13-B22E-CD5C236DF6F0}" sibTransId="{5E1A6109-B4C5-4E4C-88EA-F65CCE8697FA}"/>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EAC2E06E-C64C-4AF1-AE51-4F39822F111F}" type="presOf" srcId="{24D3D70C-9A13-4787-B57B-CCE3991E9D95}" destId="{B6D2C5CE-F8F9-4C88-A7D0-B008677BE645}" srcOrd="0" destOrd="0" presId="urn:microsoft.com/office/officeart/2005/8/layout/chevron2"/>
    <dgm:cxn modelId="{BFA14151-CBE9-4610-92C6-FBC6B694D5A2}" srcId="{C3A2DD6D-B970-44FE-895F-FA6C586772E9}" destId="{6882B16B-6A9B-40ED-8590-4E76307AD0D9}" srcOrd="0" destOrd="0" parTransId="{8DAD52BD-F3A6-4D13-B22E-CD5C236DF6F0}" sibTransId="{5E1A6109-B4C5-4E4C-88EA-F65CCE8697FA}"/>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rgbClr val="FFFF00">
            <a:alpha val="90000"/>
          </a:srgbClr>
        </a:solidFill>
      </dgm:spPr>
      <dgm:t>
        <a:bodyPr/>
        <a:lstStyle/>
        <a:p>
          <a:r>
            <a:rPr lang="de-DE" dirty="0">
              <a:latin typeface="+mn-lt"/>
              <a:cs typeface="+mn-cs"/>
            </a:rPr>
            <a:t>Transport (Schieben / Ziehen)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EAC2E06E-C64C-4AF1-AE51-4F39822F111F}" type="presOf" srcId="{24D3D70C-9A13-4787-B57B-CCE3991E9D95}" destId="{B6D2C5CE-F8F9-4C88-A7D0-B008677BE645}" srcOrd="0" destOrd="0" presId="urn:microsoft.com/office/officeart/2005/8/layout/chevron2"/>
    <dgm:cxn modelId="{BFA14151-CBE9-4610-92C6-FBC6B694D5A2}" srcId="{C3A2DD6D-B970-44FE-895F-FA6C586772E9}" destId="{6882B16B-6A9B-40ED-8590-4E76307AD0D9}" srcOrd="0" destOrd="0" parTransId="{8DAD52BD-F3A6-4D13-B22E-CD5C236DF6F0}" sibTransId="{5E1A6109-B4C5-4E4C-88EA-F65CCE8697FA}"/>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rgbClr val="FFFF00">
            <a:alpha val="90000"/>
          </a:srgb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EAC2E06E-C64C-4AF1-AE51-4F39822F111F}" type="presOf" srcId="{24D3D70C-9A13-4787-B57B-CCE3991E9D95}" destId="{B6D2C5CE-F8F9-4C88-A7D0-B008677BE645}" srcOrd="0" destOrd="0" presId="urn:microsoft.com/office/officeart/2005/8/layout/chevron2"/>
    <dgm:cxn modelId="{BFA14151-CBE9-4610-92C6-FBC6B694D5A2}" srcId="{C3A2DD6D-B970-44FE-895F-FA6C586772E9}" destId="{6882B16B-6A9B-40ED-8590-4E76307AD0D9}" srcOrd="0" destOrd="0" parTransId="{8DAD52BD-F3A6-4D13-B22E-CD5C236DF6F0}" sibTransId="{5E1A6109-B4C5-4E4C-88EA-F65CCE8697FA}"/>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rgbClr val="FFFF00">
            <a:alpha val="90000"/>
          </a:srgbClr>
        </a:solidFill>
      </dgm:spPr>
      <dgm:t>
        <a:bodyPr/>
        <a:lstStyle/>
        <a:p>
          <a:r>
            <a:rPr lang="de-DE" dirty="0">
              <a:latin typeface="+mn-lt"/>
              <a:cs typeface="+mn-cs"/>
            </a:rPr>
            <a:t>Transport</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a:solidFill>
          <a:srgbClr val="FFFF00">
            <a:alpha val="90000"/>
          </a:srgbClr>
        </a:solidFill>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EAC2E06E-C64C-4AF1-AE51-4F39822F111F}" type="presOf" srcId="{24D3D70C-9A13-4787-B57B-CCE3991E9D95}" destId="{B6D2C5CE-F8F9-4C88-A7D0-B008677BE645}" srcOrd="0" destOrd="0" presId="urn:microsoft.com/office/officeart/2005/8/layout/chevron2"/>
    <dgm:cxn modelId="{BFA14151-CBE9-4610-92C6-FBC6B694D5A2}" srcId="{C3A2DD6D-B970-44FE-895F-FA6C586772E9}" destId="{6882B16B-6A9B-40ED-8590-4E76307AD0D9}" srcOrd="0" destOrd="0" parTransId="{8DAD52BD-F3A6-4D13-B22E-CD5C236DF6F0}" sibTransId="{5E1A6109-B4C5-4E4C-88EA-F65CCE8697FA}"/>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(Schieben / Ziehen)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C8C203F7-9262-4E4E-9ECB-775257728C3E}" type="datetimeFigureOut">
              <a:rPr lang="de-DE"/>
              <a:pPr>
                <a:defRPr/>
              </a:pPr>
              <a:t>03.02.2023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95252C2-266A-42E5-B3FB-ECEB964961E4}" type="slidenum">
              <a:rPr lang="de-DE"/>
              <a:pPr>
                <a:defRPr/>
              </a:pPr>
              <a:t>‹Nr.›</a:t>
            </a:fld>
            <a:endParaRPr lang="de-DE"/>
          </a:p>
        </p:txBody>
      </p:sp>
    </p:spTree>
    <p:extLst>
      <p:ext uri="{BB962C8B-B14F-4D97-AF65-F5344CB8AC3E}">
        <p14:creationId xmlns:p14="http://schemas.microsoft.com/office/powerpoint/2010/main" val="11050515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a:t>
            </a:fld>
            <a:endParaRPr lang="de-DE"/>
          </a:p>
        </p:txBody>
      </p:sp>
    </p:spTree>
    <p:extLst>
      <p:ext uri="{BB962C8B-B14F-4D97-AF65-F5344CB8AC3E}">
        <p14:creationId xmlns:p14="http://schemas.microsoft.com/office/powerpoint/2010/main" val="1322075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10</a:t>
            </a:fld>
            <a:endParaRPr lang="de-DE"/>
          </a:p>
        </p:txBody>
      </p:sp>
    </p:spTree>
    <p:extLst>
      <p:ext uri="{BB962C8B-B14F-4D97-AF65-F5344CB8AC3E}">
        <p14:creationId xmlns:p14="http://schemas.microsoft.com/office/powerpoint/2010/main" val="588943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Zusatzinfos aus dem Sporterlass: 2.2.1 zur Rettungsfähigkeit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Eine Person ist rettungsfähig beim Schwimmen, Baden und im Wassersport, wenn sie </a:t>
            </a:r>
            <a:r>
              <a:rPr lang="de-DE" sz="1200" b="1" dirty="0">
                <a:solidFill>
                  <a:srgbClr val="FF0000"/>
                </a:solidFill>
              </a:rPr>
              <a:t>an jeder Stelle des Beckens</a:t>
            </a:r>
            <a:r>
              <a:rPr lang="de-DE" sz="1200" b="1" dirty="0"/>
              <a:t> oder der Wasserfläche, an der sie unterrichtet oder die verantwortliche Aufsicht führt, einen Menschen retten und nach seiner Rettung an Land erstversorgen kann.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t>Die Rettungsfähigkeit beim Schwimmen, Baden und im Wassersport gemäß §21 Abs. 5 </a:t>
            </a:r>
            <a:r>
              <a:rPr lang="de-DE" sz="1200" dirty="0" err="1"/>
              <a:t>AufsVO</a:t>
            </a:r>
            <a:r>
              <a:rPr lang="de-DE" sz="1200" dirty="0"/>
              <a:t> wird in der Regel durch den Erwerb des </a:t>
            </a:r>
            <a:r>
              <a:rPr lang="de-DE" sz="1200" b="1" dirty="0"/>
              <a:t>Deutschen Rettungsschwimmabzeichens in Bronze </a:t>
            </a:r>
            <a:r>
              <a:rPr lang="de-DE" sz="1200" dirty="0"/>
              <a:t>nachgewiesen. Die Auffrischung der Rettungsfähigkeit </a:t>
            </a:r>
            <a:r>
              <a:rPr lang="de-DE" sz="1200" b="1" dirty="0">
                <a:solidFill>
                  <a:srgbClr val="FF0000"/>
                </a:solidFill>
              </a:rPr>
              <a:t>nach spätestens fünf Jahren </a:t>
            </a:r>
            <a:r>
              <a:rPr lang="de-DE" sz="1200" dirty="0"/>
              <a:t>kann durch die Teilnahme an einem </a:t>
            </a:r>
            <a:r>
              <a:rPr lang="de-DE" sz="1200" b="1" dirty="0">
                <a:solidFill>
                  <a:srgbClr val="FF0000"/>
                </a:solidFill>
              </a:rPr>
              <a:t>akkreditierten Fortbildungskurs </a:t>
            </a:r>
            <a:r>
              <a:rPr lang="de-DE" sz="1200" dirty="0"/>
              <a:t>(Auffrischungskurs) </a:t>
            </a:r>
            <a:r>
              <a:rPr lang="de-DE" sz="1200" b="1" u="sng" dirty="0">
                <a:solidFill>
                  <a:srgbClr val="FF0000"/>
                </a:solidFill>
              </a:rPr>
              <a:t>oder</a:t>
            </a:r>
            <a:r>
              <a:rPr lang="de-DE" sz="1200" dirty="0"/>
              <a:t> durch </a:t>
            </a:r>
            <a:r>
              <a:rPr lang="de-DE" sz="1200" b="1" dirty="0">
                <a:solidFill>
                  <a:srgbClr val="FF0000"/>
                </a:solidFill>
              </a:rPr>
              <a:t>Teilnahme an einem Wiederholungskurs zum Deutschen Rettungsschwimmabzeichen in Bronze </a:t>
            </a:r>
            <a:r>
              <a:rPr lang="de-DE" sz="1200" dirty="0"/>
              <a:t>erfolgen.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t>Im Wassersport kann eine Person die Rettungsfähigkeit auch über die Teilnahme an einer akkreditierten Fortbildungsveranstaltung zur Auffrischung der sportartspezifischen Rettungsfähigkeit, zum Beispiel beim Kanufahren oder Segeln, nachweisen. </a:t>
            </a:r>
            <a:endParaRPr lang="de-DE" sz="1200" b="1" dirty="0"/>
          </a:p>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11</a:t>
            </a:fld>
            <a:endParaRPr lang="de-DE"/>
          </a:p>
        </p:txBody>
      </p:sp>
    </p:spTree>
    <p:extLst>
      <p:ext uri="{BB962C8B-B14F-4D97-AF65-F5344CB8AC3E}">
        <p14:creationId xmlns:p14="http://schemas.microsoft.com/office/powerpoint/2010/main" val="1777492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kern="0" dirty="0"/>
              <a:t>Muss ein Sportlehrer am Wandertag oder auf der Klassenfahrt anwesend sein, damit Schüler*innen ins Wasser dürfen?</a:t>
            </a:r>
          </a:p>
          <a:p>
            <a:pPr marL="171450" indent="-171450">
              <a:buFont typeface="Wingdings" pitchFamily="2" charset="2"/>
              <a:buChar char="à"/>
            </a:pPr>
            <a:r>
              <a:rPr lang="de-DE" dirty="0">
                <a:sym typeface="Wingdings" pitchFamily="2" charset="2"/>
              </a:rPr>
              <a:t>Nein, insofern eine rettungsfähige Person anwesend ist!</a:t>
            </a:r>
          </a:p>
          <a:p>
            <a:pPr marL="171450" indent="-171450">
              <a:buFont typeface="Wingdings" pitchFamily="2" charset="2"/>
              <a:buChar char="à"/>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12</a:t>
            </a:fld>
            <a:endParaRPr lang="de-DE"/>
          </a:p>
        </p:txBody>
      </p:sp>
    </p:spTree>
    <p:extLst>
      <p:ext uri="{BB962C8B-B14F-4D97-AF65-F5344CB8AC3E}">
        <p14:creationId xmlns:p14="http://schemas.microsoft.com/office/powerpoint/2010/main" val="500576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itchFamily="2" charset="2"/>
              <a:buChar char="à"/>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13</a:t>
            </a:fld>
            <a:endParaRPr lang="de-DE"/>
          </a:p>
        </p:txBody>
      </p:sp>
    </p:spTree>
    <p:extLst>
      <p:ext uri="{BB962C8B-B14F-4D97-AF65-F5344CB8AC3E}">
        <p14:creationId xmlns:p14="http://schemas.microsoft.com/office/powerpoint/2010/main" val="1077239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ctr">
              <a:lnSpc>
                <a:spcPct val="135000"/>
              </a:lnSpc>
              <a:buClr>
                <a:srgbClr val="FF0000"/>
              </a:buClr>
              <a:buSzPct val="100000"/>
            </a:pPr>
            <a:r>
              <a:rPr lang="de-DE" sz="2000" b="1" dirty="0"/>
              <a:t>Aufsicht in Sportarten mit zusätzlichen Anforderungen</a:t>
            </a:r>
            <a:endParaRPr lang="de-DE" sz="2000" dirty="0"/>
          </a:p>
          <a:p>
            <a:pPr algn="ctr">
              <a:lnSpc>
                <a:spcPct val="135000"/>
              </a:lnSpc>
              <a:buClr>
                <a:srgbClr val="FF0000"/>
              </a:buClr>
              <a:buSzPct val="100000"/>
            </a:pPr>
            <a:r>
              <a:rPr lang="de-DE" sz="2000" dirty="0"/>
              <a:t>2.2 Schwimmen, Baden und Wassersport</a:t>
            </a:r>
          </a:p>
          <a:p>
            <a:pPr algn="ctr">
              <a:lnSpc>
                <a:spcPct val="135000"/>
              </a:lnSpc>
              <a:buClr>
                <a:srgbClr val="FF0000"/>
              </a:buClr>
              <a:buSzPct val="100000"/>
            </a:pPr>
            <a:endParaRPr lang="de-DE" sz="2000" dirty="0"/>
          </a:p>
          <a:p>
            <a:pPr>
              <a:lnSpc>
                <a:spcPct val="135000"/>
              </a:lnSpc>
              <a:buClr>
                <a:srgbClr val="FF0000"/>
              </a:buClr>
              <a:buSzPct val="100000"/>
            </a:pPr>
            <a:r>
              <a:rPr lang="de-DE" sz="1200" dirty="0"/>
              <a:t>Beim Wassersport außerhalb geschlossener Anstalten sind Strömungs-, Wind-, Witterungs- und Wellenbedingungen angemessen zu berücksichtigen. </a:t>
            </a:r>
            <a:r>
              <a:rPr lang="de-DE" sz="1200" dirty="0">
                <a:solidFill>
                  <a:srgbClr val="FF0000"/>
                </a:solidFill>
              </a:rPr>
              <a:t>Bei Wassertemperaturen unter 10°C ist eine Schwimmhilfe für Schülerinnen und Schüler vorgeschrieben.</a:t>
            </a:r>
          </a:p>
          <a:p>
            <a:pPr>
              <a:lnSpc>
                <a:spcPct val="135000"/>
              </a:lnSpc>
              <a:buClr>
                <a:srgbClr val="FF0000"/>
              </a:buClr>
              <a:buSzPct val="100000"/>
            </a:pPr>
            <a:r>
              <a:rPr lang="de-DE" sz="1200" dirty="0"/>
              <a:t>Die Aufsichtspersonen müssen vor und nach der Veranstaltung die Vollzähligkeit der Schülerinnen und Schüler feststellen.</a:t>
            </a:r>
          </a:p>
          <a:p>
            <a:pPr marL="171450" indent="-171450">
              <a:buFont typeface="Wingdings" pitchFamily="2" charset="2"/>
              <a:buChar char="à"/>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15</a:t>
            </a:fld>
            <a:endParaRPr lang="de-DE"/>
          </a:p>
        </p:txBody>
      </p:sp>
    </p:spTree>
    <p:extLst>
      <p:ext uri="{BB962C8B-B14F-4D97-AF65-F5344CB8AC3E}">
        <p14:creationId xmlns:p14="http://schemas.microsoft.com/office/powerpoint/2010/main" val="3220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Anhand dieser</a:t>
            </a:r>
            <a:r>
              <a:rPr lang="de-DE" baseline="0" dirty="0"/>
              <a:t> Folie sollen die bereits im laufe der Präsentation gesammelten Information erarbeitet werden:</a:t>
            </a:r>
          </a:p>
          <a:p>
            <a:r>
              <a:rPr lang="de-DE" baseline="0" dirty="0"/>
              <a:t>Abgrenzung des Ausbildungsbereiches, Notfalleinrichtungen, aber auch Gefahrenpunkte und Betriebssicherheit.  </a:t>
            </a:r>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17</a:t>
            </a:fld>
            <a:endParaRPr lang="de-DE"/>
          </a:p>
        </p:txBody>
      </p:sp>
    </p:spTree>
    <p:extLst>
      <p:ext uri="{BB962C8B-B14F-4D97-AF65-F5344CB8AC3E}">
        <p14:creationId xmlns:p14="http://schemas.microsoft.com/office/powerpoint/2010/main" val="4247226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18</a:t>
            </a:fld>
            <a:endParaRPr lang="de-DE"/>
          </a:p>
        </p:txBody>
      </p:sp>
    </p:spTree>
    <p:extLst>
      <p:ext uri="{BB962C8B-B14F-4D97-AF65-F5344CB8AC3E}">
        <p14:creationId xmlns:p14="http://schemas.microsoft.com/office/powerpoint/2010/main" val="1938033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19</a:t>
            </a:fld>
            <a:endParaRPr lang="de-DE"/>
          </a:p>
        </p:txBody>
      </p:sp>
    </p:spTree>
    <p:extLst>
      <p:ext uri="{BB962C8B-B14F-4D97-AF65-F5344CB8AC3E}">
        <p14:creationId xmlns:p14="http://schemas.microsoft.com/office/powerpoint/2010/main" val="2410212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20</a:t>
            </a:fld>
            <a:endParaRPr lang="de-DE"/>
          </a:p>
        </p:txBody>
      </p:sp>
    </p:spTree>
    <p:extLst>
      <p:ext uri="{BB962C8B-B14F-4D97-AF65-F5344CB8AC3E}">
        <p14:creationId xmlns:p14="http://schemas.microsoft.com/office/powerpoint/2010/main" val="31738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21</a:t>
            </a:fld>
            <a:endParaRPr lang="de-DE"/>
          </a:p>
        </p:txBody>
      </p:sp>
    </p:spTree>
    <p:extLst>
      <p:ext uri="{BB962C8B-B14F-4D97-AF65-F5344CB8AC3E}">
        <p14:creationId xmlns:p14="http://schemas.microsoft.com/office/powerpoint/2010/main" val="251063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2</a:t>
            </a:fld>
            <a:endParaRPr lang="de-DE"/>
          </a:p>
        </p:txBody>
      </p:sp>
    </p:spTree>
    <p:extLst>
      <p:ext uri="{BB962C8B-B14F-4D97-AF65-F5344CB8AC3E}">
        <p14:creationId xmlns:p14="http://schemas.microsoft.com/office/powerpoint/2010/main" val="4159758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22</a:t>
            </a:fld>
            <a:endParaRPr lang="de-DE"/>
          </a:p>
        </p:txBody>
      </p:sp>
    </p:spTree>
    <p:extLst>
      <p:ext uri="{BB962C8B-B14F-4D97-AF65-F5344CB8AC3E}">
        <p14:creationId xmlns:p14="http://schemas.microsoft.com/office/powerpoint/2010/main" val="490987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23</a:t>
            </a:fld>
            <a:endParaRPr lang="de-DE"/>
          </a:p>
        </p:txBody>
      </p:sp>
    </p:spTree>
    <p:extLst>
      <p:ext uri="{BB962C8B-B14F-4D97-AF65-F5344CB8AC3E}">
        <p14:creationId xmlns:p14="http://schemas.microsoft.com/office/powerpoint/2010/main" val="831074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24</a:t>
            </a:fld>
            <a:endParaRPr lang="de-DE"/>
          </a:p>
        </p:txBody>
      </p:sp>
    </p:spTree>
    <p:extLst>
      <p:ext uri="{BB962C8B-B14F-4D97-AF65-F5344CB8AC3E}">
        <p14:creationId xmlns:p14="http://schemas.microsoft.com/office/powerpoint/2010/main" val="992195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25</a:t>
            </a:fld>
            <a:endParaRPr lang="de-DE"/>
          </a:p>
        </p:txBody>
      </p:sp>
    </p:spTree>
    <p:extLst>
      <p:ext uri="{BB962C8B-B14F-4D97-AF65-F5344CB8AC3E}">
        <p14:creationId xmlns:p14="http://schemas.microsoft.com/office/powerpoint/2010/main" val="642170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26</a:t>
            </a:fld>
            <a:endParaRPr lang="de-DE"/>
          </a:p>
        </p:txBody>
      </p:sp>
    </p:spTree>
    <p:extLst>
      <p:ext uri="{BB962C8B-B14F-4D97-AF65-F5344CB8AC3E}">
        <p14:creationId xmlns:p14="http://schemas.microsoft.com/office/powerpoint/2010/main" val="1498128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27</a:t>
            </a:fld>
            <a:endParaRPr lang="de-DE"/>
          </a:p>
        </p:txBody>
      </p:sp>
    </p:spTree>
    <p:extLst>
      <p:ext uri="{BB962C8B-B14F-4D97-AF65-F5344CB8AC3E}">
        <p14:creationId xmlns:p14="http://schemas.microsoft.com/office/powerpoint/2010/main" val="1280573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28</a:t>
            </a:fld>
            <a:endParaRPr lang="de-DE"/>
          </a:p>
        </p:txBody>
      </p:sp>
    </p:spTree>
    <p:extLst>
      <p:ext uri="{BB962C8B-B14F-4D97-AF65-F5344CB8AC3E}">
        <p14:creationId xmlns:p14="http://schemas.microsoft.com/office/powerpoint/2010/main" val="2978825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Übungen werden nach den jeweiligen Hygienemaßnahmen und </a:t>
            </a:r>
            <a:r>
              <a:rPr lang="de-DE"/>
              <a:t>Hygienekonzepten durchgeführt.</a:t>
            </a:r>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33</a:t>
            </a:fld>
            <a:endParaRPr lang="de-DE"/>
          </a:p>
        </p:txBody>
      </p:sp>
    </p:spTree>
    <p:extLst>
      <p:ext uri="{BB962C8B-B14F-4D97-AF65-F5344CB8AC3E}">
        <p14:creationId xmlns:p14="http://schemas.microsoft.com/office/powerpoint/2010/main" val="4195399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34</a:t>
            </a:fld>
            <a:endParaRPr lang="de-DE"/>
          </a:p>
        </p:txBody>
      </p:sp>
    </p:spTree>
    <p:extLst>
      <p:ext uri="{BB962C8B-B14F-4D97-AF65-F5344CB8AC3E}">
        <p14:creationId xmlns:p14="http://schemas.microsoft.com/office/powerpoint/2010/main" val="305077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Formulare, Evaluationsbögen und weitere Dokumente sind unter Handlungshilfen und Formulare zu finden.</a:t>
            </a:r>
          </a:p>
          <a:p>
            <a:endParaRPr lang="de-DE" dirty="0"/>
          </a:p>
          <a:p>
            <a:r>
              <a:rPr lang="de-DE" dirty="0"/>
              <a:t>https://</a:t>
            </a:r>
            <a:r>
              <a:rPr lang="de-DE" dirty="0" err="1"/>
              <a:t>hessen.dlrg.de</a:t>
            </a:r>
            <a:r>
              <a:rPr lang="de-DE" dirty="0"/>
              <a:t>/</a:t>
            </a:r>
            <a:r>
              <a:rPr lang="de-DE" dirty="0" err="1"/>
              <a:t>fuer</a:t>
            </a:r>
            <a:r>
              <a:rPr lang="de-DE" dirty="0"/>
              <a:t>-mitglieder/informationen-und-</a:t>
            </a:r>
            <a:r>
              <a:rPr lang="de-DE" dirty="0" err="1"/>
              <a:t>handlungshilfen</a:t>
            </a:r>
            <a:r>
              <a:rPr lang="de-DE" dirty="0"/>
              <a:t>/</a:t>
            </a:r>
            <a:r>
              <a:rPr lang="de-DE" dirty="0" err="1"/>
              <a:t>fachbereiche</a:t>
            </a:r>
            <a:r>
              <a:rPr lang="de-DE" dirty="0"/>
              <a:t>-einsatz-und-ausbildung/</a:t>
            </a:r>
            <a:r>
              <a:rPr lang="de-DE" dirty="0" err="1"/>
              <a:t>rettungsfaehigkeit-fuer-lehrkraefte</a:t>
            </a:r>
            <a:r>
              <a:rPr lang="de-DE" dirty="0"/>
              <a:t>/ </a:t>
            </a:r>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3</a:t>
            </a:fld>
            <a:endParaRPr lang="de-DE"/>
          </a:p>
        </p:txBody>
      </p:sp>
    </p:spTree>
    <p:extLst>
      <p:ext uri="{BB962C8B-B14F-4D97-AF65-F5344CB8AC3E}">
        <p14:creationId xmlns:p14="http://schemas.microsoft.com/office/powerpoint/2010/main" val="214854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Relevante Verordnungen und Erlasse für die hessischen Lehrkräfte</a:t>
            </a:r>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4</a:t>
            </a:fld>
            <a:endParaRPr lang="de-DE"/>
          </a:p>
        </p:txBody>
      </p:sp>
    </p:spTree>
    <p:extLst>
      <p:ext uri="{BB962C8B-B14F-4D97-AF65-F5344CB8AC3E}">
        <p14:creationId xmlns:p14="http://schemas.microsoft.com/office/powerpoint/2010/main" val="209526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a:solidFill>
                  <a:schemeClr val="tx1"/>
                </a:solidFill>
                <a:effectLst/>
                <a:latin typeface="+mn-lt"/>
                <a:ea typeface="+mn-ea"/>
                <a:cs typeface="+mn-cs"/>
              </a:rPr>
              <a:t>Zur Aufsicht verpflichtete Personen, die Sportunterricht erteilen oder außerunterrichtliche Sportangebote </a:t>
            </a:r>
            <a:r>
              <a:rPr lang="de-DE" sz="1200" kern="1200" dirty="0" err="1">
                <a:solidFill>
                  <a:schemeClr val="tx1"/>
                </a:solidFill>
                <a:effectLst/>
                <a:latin typeface="+mn-lt"/>
                <a:ea typeface="+mn-ea"/>
                <a:cs typeface="+mn-cs"/>
              </a:rPr>
              <a:t>durchführen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müssen</a:t>
            </a:r>
            <a:r>
              <a:rPr lang="de-DE" sz="1200" kern="1200" dirty="0">
                <a:solidFill>
                  <a:schemeClr val="tx1"/>
                </a:solidFill>
                <a:effectLst/>
                <a:latin typeface="+mn-lt"/>
                <a:ea typeface="+mn-ea"/>
                <a:cs typeface="+mn-cs"/>
              </a:rPr>
              <a:t> nach § 5 Abs. 4 </a:t>
            </a:r>
            <a:r>
              <a:rPr lang="de-DE" sz="1200" kern="1200" dirty="0" err="1">
                <a:solidFill>
                  <a:schemeClr val="tx1"/>
                </a:solidFill>
                <a:effectLst/>
                <a:latin typeface="+mn-lt"/>
                <a:ea typeface="+mn-ea"/>
                <a:cs typeface="+mn-cs"/>
              </a:rPr>
              <a:t>AufsVO</a:t>
            </a:r>
            <a:r>
              <a:rPr lang="de-DE" sz="1200" kern="1200" dirty="0">
                <a:solidFill>
                  <a:schemeClr val="tx1"/>
                </a:solidFill>
                <a:effectLst/>
                <a:latin typeface="+mn-lt"/>
                <a:ea typeface="+mn-ea"/>
                <a:cs typeface="+mn-cs"/>
              </a:rPr>
              <a:t> als </a:t>
            </a:r>
            <a:r>
              <a:rPr lang="de-DE" sz="1200" b="1" kern="1200" dirty="0">
                <a:solidFill>
                  <a:schemeClr val="tx1"/>
                </a:solidFill>
                <a:effectLst/>
                <a:latin typeface="+mn-lt"/>
                <a:ea typeface="+mn-ea"/>
                <a:cs typeface="+mn-cs"/>
              </a:rPr>
              <a:t>Ersthelferin oder Ersthelfer</a:t>
            </a:r>
            <a:r>
              <a:rPr lang="de-DE" sz="1200" kern="1200" dirty="0">
                <a:solidFill>
                  <a:schemeClr val="tx1"/>
                </a:solidFill>
                <a:effectLst/>
                <a:latin typeface="+mn-lt"/>
                <a:ea typeface="+mn-ea"/>
                <a:cs typeface="+mn-cs"/>
              </a:rPr>
              <a:t> ausgebildet sein. Diese Ausbildung muss </a:t>
            </a:r>
            <a:r>
              <a:rPr lang="de-DE" sz="1200" b="1" kern="1200" dirty="0">
                <a:solidFill>
                  <a:schemeClr val="tx1"/>
                </a:solidFill>
                <a:effectLst/>
                <a:latin typeface="+mn-lt"/>
                <a:ea typeface="+mn-ea"/>
                <a:cs typeface="+mn-cs"/>
              </a:rPr>
              <a:t>alle vier Jahre </a:t>
            </a:r>
            <a:r>
              <a:rPr lang="de-DE" sz="1200" kern="1200" dirty="0">
                <a:solidFill>
                  <a:schemeClr val="tx1"/>
                </a:solidFill>
                <a:effectLst/>
                <a:latin typeface="+mn-lt"/>
                <a:ea typeface="+mn-ea"/>
                <a:cs typeface="+mn-cs"/>
              </a:rPr>
              <a:t>nachweislich durch Teilnahme an einer </a:t>
            </a:r>
            <a:r>
              <a:rPr lang="de-DE" sz="1200" b="1" kern="1200" dirty="0">
                <a:solidFill>
                  <a:schemeClr val="tx1"/>
                </a:solidFill>
                <a:effectLst/>
                <a:latin typeface="+mn-lt"/>
                <a:ea typeface="+mn-ea"/>
                <a:cs typeface="+mn-cs"/>
              </a:rPr>
              <a:t>neun Unterrichtsstunden umfassenden Erste-Hilfe-Ausbildung</a:t>
            </a:r>
            <a:r>
              <a:rPr lang="de-DE" sz="1200" kern="1200" dirty="0">
                <a:solidFill>
                  <a:schemeClr val="tx1"/>
                </a:solidFill>
                <a:effectLst/>
                <a:latin typeface="+mn-lt"/>
                <a:ea typeface="+mn-ea"/>
                <a:cs typeface="+mn-cs"/>
              </a:rPr>
              <a:t> aufgefrischt werden, welche von den </a:t>
            </a:r>
            <a:r>
              <a:rPr lang="de-DE" sz="1200" kern="1200" dirty="0" err="1">
                <a:solidFill>
                  <a:schemeClr val="tx1"/>
                </a:solidFill>
                <a:effectLst/>
                <a:latin typeface="+mn-lt"/>
                <a:ea typeface="+mn-ea"/>
                <a:cs typeface="+mn-cs"/>
              </a:rPr>
              <a:t>ermächtigten</a:t>
            </a:r>
            <a:r>
              <a:rPr lang="de-DE" sz="1200" kern="1200" dirty="0">
                <a:solidFill>
                  <a:schemeClr val="tx1"/>
                </a:solidFill>
                <a:effectLst/>
                <a:latin typeface="+mn-lt"/>
                <a:ea typeface="+mn-ea"/>
                <a:cs typeface="+mn-cs"/>
              </a:rPr>
              <a:t> Stellen der Deutschen Gesetzlichen Unfallversicherung </a:t>
            </a:r>
            <a:r>
              <a:rPr lang="de-DE" sz="1200" kern="1200" dirty="0" err="1">
                <a:solidFill>
                  <a:schemeClr val="tx1"/>
                </a:solidFill>
                <a:effectLst/>
                <a:latin typeface="+mn-lt"/>
                <a:ea typeface="+mn-ea"/>
                <a:cs typeface="+mn-cs"/>
              </a:rPr>
              <a:t>durchgeführt</a:t>
            </a:r>
            <a:r>
              <a:rPr lang="de-DE" sz="1200" kern="1200" dirty="0">
                <a:solidFill>
                  <a:schemeClr val="tx1"/>
                </a:solidFill>
                <a:effectLst/>
                <a:latin typeface="+mn-lt"/>
                <a:ea typeface="+mn-ea"/>
                <a:cs typeface="+mn-cs"/>
              </a:rPr>
              <a:t> wird. </a:t>
            </a:r>
            <a:endParaRPr lang="de-DE" dirty="0"/>
          </a:p>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5</a:t>
            </a:fld>
            <a:endParaRPr lang="de-DE"/>
          </a:p>
        </p:txBody>
      </p:sp>
    </p:spTree>
    <p:extLst>
      <p:ext uri="{BB962C8B-B14F-4D97-AF65-F5344CB8AC3E}">
        <p14:creationId xmlns:p14="http://schemas.microsoft.com/office/powerpoint/2010/main" val="30354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Zusatzinfos:</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 2 Aufsichtspersonen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t>Für die Gewährleistung einer ordnungsgemäßen Aufsichtsführung ist die Schulleiterin oder der Schulleiter verantwortlich.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dirty="0"/>
          </a:p>
          <a:p>
            <a:pPr marL="257175" indent="-257175">
              <a:lnSpc>
                <a:spcPct val="135000"/>
              </a:lnSpc>
              <a:buClr>
                <a:srgbClr val="FF0000"/>
              </a:buClr>
              <a:buSzPct val="100000"/>
              <a:buFont typeface="Wingdings" pitchFamily="2" charset="2"/>
              <a:buChar char="§"/>
            </a:pPr>
            <a:r>
              <a:rPr lang="de-DE" sz="1200" dirty="0"/>
              <a:t>... Bei der Auswahl und Anleitung der Hilfskräfte ist die erforderliche Sorgfalt, bei der Heranziehung </a:t>
            </a:r>
            <a:r>
              <a:rPr lang="de-DE" sz="1200" b="1" dirty="0"/>
              <a:t>von Schülerinnen und Schülern </a:t>
            </a:r>
            <a:r>
              <a:rPr lang="de-DE" sz="1200" dirty="0"/>
              <a:t>außerdem deren </a:t>
            </a:r>
            <a:r>
              <a:rPr lang="de-DE" sz="1200" b="1" dirty="0"/>
              <a:t>Reifegrad</a:t>
            </a:r>
            <a:r>
              <a:rPr lang="de-DE" sz="1200" dirty="0"/>
              <a:t> zu beachten. Als Hilfskräfte ausgewählte Schülerinnen und Schüler sind </a:t>
            </a:r>
            <a:r>
              <a:rPr lang="de-DE" sz="1200" b="1" dirty="0"/>
              <a:t>auf die Übernahme der Funktion vorzubereiten</a:t>
            </a:r>
            <a:r>
              <a:rPr lang="de-DE" sz="1200" dirty="0"/>
              <a:t> und durch die zur Aufsicht verpflichtete Person im Einzelfall </a:t>
            </a:r>
            <a:r>
              <a:rPr lang="de-DE" sz="1200" b="1" dirty="0"/>
              <a:t>auf ihre Aufgaben hinzuweisen</a:t>
            </a:r>
            <a:r>
              <a:rPr lang="de-DE" sz="1200" dirty="0"/>
              <a:t>.</a:t>
            </a:r>
          </a:p>
          <a:p>
            <a:pPr marL="257175" indent="-257175">
              <a:lnSpc>
                <a:spcPct val="135000"/>
              </a:lnSpc>
              <a:buClr>
                <a:srgbClr val="FF0000"/>
              </a:buClr>
              <a:buSzPct val="100000"/>
              <a:buFont typeface="Wingdings" pitchFamily="2" charset="2"/>
              <a:buChar char="§"/>
            </a:pPr>
            <a:r>
              <a:rPr lang="de-DE" sz="1200" dirty="0"/>
              <a:t>Sollen Schülerinnen und Schüler für die Mithilfe bei der Aufsichtsführung in vorhersehbaren Situationen </a:t>
            </a:r>
            <a:r>
              <a:rPr lang="de-DE" sz="1200" b="1" u="sng" dirty="0">
                <a:solidFill>
                  <a:srgbClr val="FF0000"/>
                </a:solidFill>
              </a:rPr>
              <a:t>nach dem Zweiten Teil dieser Verordnung </a:t>
            </a:r>
            <a:r>
              <a:rPr lang="de-DE" sz="1200" dirty="0"/>
              <a:t>herangezogen werden, so ist dies als Grundsatz durch die Gesamtkonferenz zu beschließen. Die Bestellung ist aktenkundig zu machen.   </a:t>
            </a:r>
            <a:r>
              <a:rPr lang="de-DE" sz="1200" b="1" dirty="0"/>
              <a:t>Die Eltern noch nicht volljähriger Schülerinnen und Schülern müssen schriftlich zustimmen</a:t>
            </a:r>
            <a:r>
              <a:rPr lang="de-DE" sz="1200" dirty="0"/>
              <a:t>.</a:t>
            </a:r>
          </a:p>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6</a:t>
            </a:fld>
            <a:endParaRPr lang="de-DE"/>
          </a:p>
        </p:txBody>
      </p:sp>
    </p:spTree>
    <p:extLst>
      <p:ext uri="{BB962C8B-B14F-4D97-AF65-F5344CB8AC3E}">
        <p14:creationId xmlns:p14="http://schemas.microsoft.com/office/powerpoint/2010/main" val="131873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7</a:t>
            </a:fld>
            <a:endParaRPr lang="de-DE"/>
          </a:p>
        </p:txBody>
      </p:sp>
    </p:spTree>
    <p:extLst>
      <p:ext uri="{BB962C8B-B14F-4D97-AF65-F5344CB8AC3E}">
        <p14:creationId xmlns:p14="http://schemas.microsoft.com/office/powerpoint/2010/main" val="2779028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8</a:t>
            </a:fld>
            <a:endParaRPr lang="de-DE"/>
          </a:p>
        </p:txBody>
      </p:sp>
    </p:spTree>
    <p:extLst>
      <p:ext uri="{BB962C8B-B14F-4D97-AF65-F5344CB8AC3E}">
        <p14:creationId xmlns:p14="http://schemas.microsoft.com/office/powerpoint/2010/main" val="214759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Redaktionelle Änderung: In der </a:t>
            </a:r>
            <a:r>
              <a:rPr lang="de-DE" dirty="0" err="1"/>
              <a:t>AufsVO</a:t>
            </a:r>
            <a:r>
              <a:rPr lang="de-DE" dirty="0"/>
              <a:t> ist noch die Rede vom </a:t>
            </a:r>
            <a:r>
              <a:rPr lang="de-DE"/>
              <a:t>„Jugendschwimmabzeichen </a:t>
            </a:r>
            <a:r>
              <a:rPr lang="de-DE" dirty="0"/>
              <a:t>in Bronze. Hier erweist sich ein kurzer Hinweis auf die Existenz der neuen PO Schwimmen/Rettungsschwimmen seit 1.01.2020 und der Vereinheitlichung der ehemals „Jugend- und Erwachsenen-Schwimmabzeichen“ zum „deutschen Schwimmabzeichen“ als hilfreich.  </a:t>
            </a:r>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9</a:t>
            </a:fld>
            <a:endParaRPr lang="de-DE"/>
          </a:p>
        </p:txBody>
      </p:sp>
    </p:spTree>
    <p:extLst>
      <p:ext uri="{BB962C8B-B14F-4D97-AF65-F5344CB8AC3E}">
        <p14:creationId xmlns:p14="http://schemas.microsoft.com/office/powerpoint/2010/main" val="2921060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elfolie">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cstate="print">
            <a:lum contrast="-6000"/>
            <a:extLst>
              <a:ext uri="{28A0092B-C50C-407E-A947-70E740481C1C}">
                <a14:useLocalDpi xmlns:a14="http://schemas.microsoft.com/office/drawing/2010/main" val="0"/>
              </a:ext>
            </a:extLst>
          </a:blip>
          <a:srcRect b="14464"/>
          <a:stretch>
            <a:fillRect/>
          </a:stretch>
        </p:blipFill>
        <p:spPr bwMode="auto">
          <a:xfrm>
            <a:off x="0" y="6350"/>
            <a:ext cx="97647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en 7"/>
          <p:cNvGrpSpPr>
            <a:grpSpLocks/>
          </p:cNvGrpSpPr>
          <p:nvPr userDrawn="1"/>
        </p:nvGrpSpPr>
        <p:grpSpPr bwMode="auto">
          <a:xfrm>
            <a:off x="0" y="6024563"/>
            <a:ext cx="9764713" cy="428773"/>
            <a:chOff x="0" y="6096719"/>
            <a:chExt cx="9144001" cy="428625"/>
          </a:xfrm>
        </p:grpSpPr>
        <p:sp>
          <p:nvSpPr>
            <p:cNvPr id="6"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7"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4"/>
            <p:cNvSpPr>
              <a:spLocks/>
            </p:cNvSpPr>
            <p:nvPr userDrawn="1"/>
          </p:nvSpPr>
          <p:spPr bwMode="auto">
            <a:xfrm>
              <a:off x="351208" y="6117356"/>
              <a:ext cx="2398607"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hessen.dlrg.de</a:t>
              </a:r>
              <a:endParaRPr lang="de-DE" dirty="0"/>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9" name="Datumsplatzhalter 3"/>
          <p:cNvSpPr>
            <a:spLocks noGrp="1"/>
          </p:cNvSpPr>
          <p:nvPr>
            <p:ph type="dt" sz="half" idx="10"/>
          </p:nvPr>
        </p:nvSpPr>
        <p:spPr/>
        <p:txBody>
          <a:bodyPr/>
          <a:lstStyle>
            <a:lvl1pPr>
              <a:defRPr/>
            </a:lvl1pPr>
          </a:lstStyle>
          <a:p>
            <a:pPr>
              <a:defRPr/>
            </a:pPr>
            <a:r>
              <a:rPr lang="de-DE"/>
              <a:t>01.02.2023</a:t>
            </a:r>
            <a:endParaRPr lang="de-DE" dirty="0"/>
          </a:p>
        </p:txBody>
      </p:sp>
      <p:sp>
        <p:nvSpPr>
          <p:cNvPr id="10" name="Fußzeilenplatzhalter 4"/>
          <p:cNvSpPr>
            <a:spLocks noGrp="1"/>
          </p:cNvSpPr>
          <p:nvPr>
            <p:ph type="ftr" sz="quarter" idx="11"/>
          </p:nvPr>
        </p:nvSpPr>
        <p:spPr>
          <a:xfrm>
            <a:off x="2874962" y="6356350"/>
            <a:ext cx="3678238" cy="365125"/>
          </a:xfrm>
        </p:spPr>
        <p:txBody>
          <a:bodyPr/>
          <a:lstStyle>
            <a:lvl1pPr>
              <a:defRPr baseline="0">
                <a:solidFill>
                  <a:schemeClr val="bg1"/>
                </a:solidFill>
              </a:defRPr>
            </a:lvl1pPr>
          </a:lstStyle>
          <a:p>
            <a:pPr>
              <a:defRPr/>
            </a:pPr>
            <a:r>
              <a:rPr lang="de-DE" dirty="0"/>
              <a:t>Auffrischung Rettungsfähigkeit für </a:t>
            </a:r>
            <a:r>
              <a:rPr lang="de-DE" dirty="0" err="1"/>
              <a:t>hess</a:t>
            </a:r>
            <a:r>
              <a:rPr lang="de-DE" dirty="0"/>
              <a:t>. Lehrkräfte</a:t>
            </a:r>
          </a:p>
        </p:txBody>
      </p:sp>
      <p:sp>
        <p:nvSpPr>
          <p:cNvPr id="11" name="Foliennummernplatzhalter 5"/>
          <p:cNvSpPr>
            <a:spLocks noGrp="1"/>
          </p:cNvSpPr>
          <p:nvPr>
            <p:ph type="sldNum" sz="quarter" idx="12"/>
          </p:nvPr>
        </p:nvSpPr>
        <p:spPr/>
        <p:txBody>
          <a:bodyPr/>
          <a:lstStyle>
            <a:lvl1pPr>
              <a:defRPr/>
            </a:lvl1pPr>
          </a:lstStyle>
          <a:p>
            <a:pPr>
              <a:defRPr/>
            </a:pPr>
            <a:fld id="{1603F8E3-4ADA-43DD-BC60-F12575D438B8}" type="slidenum">
              <a:rPr lang="de-DE"/>
              <a:pPr>
                <a:defRPr/>
              </a:pPr>
              <a:t>‹Nr.›</a:t>
            </a:fld>
            <a:endParaRPr lang="de-DE"/>
          </a:p>
        </p:txBody>
      </p:sp>
    </p:spTree>
    <p:extLst>
      <p:ext uri="{BB962C8B-B14F-4D97-AF65-F5344CB8AC3E}">
        <p14:creationId xmlns:p14="http://schemas.microsoft.com/office/powerpoint/2010/main" val="160406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4" name="Gruppieren 7"/>
          <p:cNvGrpSpPr>
            <a:grpSpLocks/>
          </p:cNvGrpSpPr>
          <p:nvPr userDrawn="1"/>
        </p:nvGrpSpPr>
        <p:grpSpPr bwMode="auto">
          <a:xfrm>
            <a:off x="1" y="6088063"/>
            <a:ext cx="9144000" cy="365125"/>
            <a:chOff x="0" y="6096719"/>
            <a:chExt cx="9144001" cy="428625"/>
          </a:xfrm>
        </p:grpSpPr>
        <p:sp>
          <p:nvSpPr>
            <p:cNvPr id="5"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6"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4"/>
            <p:cNvSpPr>
              <a:spLocks/>
            </p:cNvSpPr>
            <p:nvPr userDrawn="1"/>
          </p:nvSpPr>
          <p:spPr bwMode="auto">
            <a:xfrm>
              <a:off x="351207" y="6117356"/>
              <a:ext cx="182713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hessen.dlrg.de</a:t>
              </a:r>
              <a:endParaRPr lang="de-DE" dirty="0"/>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8" name="Datumsplatzhalter 3"/>
          <p:cNvSpPr>
            <a:spLocks noGrp="1"/>
          </p:cNvSpPr>
          <p:nvPr>
            <p:ph type="dt" sz="half" idx="10"/>
          </p:nvPr>
        </p:nvSpPr>
        <p:spPr/>
        <p:txBody>
          <a:bodyPr/>
          <a:lstStyle>
            <a:lvl1pPr>
              <a:defRPr/>
            </a:lvl1pPr>
          </a:lstStyle>
          <a:p>
            <a:pPr>
              <a:defRPr/>
            </a:pPr>
            <a:r>
              <a:rPr lang="de-DE"/>
              <a:t>01.02.2023</a:t>
            </a:r>
            <a:endParaRPr lang="de-DE" dirty="0"/>
          </a:p>
        </p:txBody>
      </p:sp>
      <p:sp>
        <p:nvSpPr>
          <p:cNvPr id="9" name="Fußzeilenplatzhalter 4"/>
          <p:cNvSpPr>
            <a:spLocks noGrp="1"/>
          </p:cNvSpPr>
          <p:nvPr>
            <p:ph type="ftr" sz="quarter" idx="11"/>
          </p:nvPr>
        </p:nvSpPr>
        <p:spPr/>
        <p:txBody>
          <a:bodyPr/>
          <a:lstStyle>
            <a:lvl1pPr>
              <a:defRPr/>
            </a:lvl1pPr>
          </a:lstStyle>
          <a:p>
            <a:pPr>
              <a:defRPr/>
            </a:pPr>
            <a:r>
              <a:rPr lang="de-DE"/>
              <a:t>Auffrischung Rettungsfähigkeit für hess. Lehrkräfte</a:t>
            </a:r>
          </a:p>
        </p:txBody>
      </p:sp>
      <p:sp>
        <p:nvSpPr>
          <p:cNvPr id="10" name="Foliennummernplatzhalter 5"/>
          <p:cNvSpPr>
            <a:spLocks noGrp="1"/>
          </p:cNvSpPr>
          <p:nvPr>
            <p:ph type="sldNum" sz="quarter" idx="12"/>
          </p:nvPr>
        </p:nvSpPr>
        <p:spPr/>
        <p:txBody>
          <a:bodyPr/>
          <a:lstStyle>
            <a:lvl1pPr>
              <a:defRPr/>
            </a:lvl1pPr>
          </a:lstStyle>
          <a:p>
            <a:pPr>
              <a:defRPr/>
            </a:pPr>
            <a:fld id="{78705629-1775-4AC4-A20A-666E62483D59}" type="slidenum">
              <a:rPr lang="de-DE"/>
              <a:pPr>
                <a:defRPr/>
              </a:pPr>
              <a:t>‹Nr.›</a:t>
            </a:fld>
            <a:endParaRPr lang="de-DE"/>
          </a:p>
        </p:txBody>
      </p:sp>
    </p:spTree>
    <p:extLst>
      <p:ext uri="{BB962C8B-B14F-4D97-AF65-F5344CB8AC3E}">
        <p14:creationId xmlns:p14="http://schemas.microsoft.com/office/powerpoint/2010/main" val="275111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pic>
        <p:nvPicPr>
          <p:cNvPr id="4" name="Picture 1" descr="Fotolia_44658342_M.jpg"/>
          <p:cNvPicPr>
            <a:picLocks noChangeAspect="1"/>
          </p:cNvPicPr>
          <p:nvPr userDrawn="1"/>
        </p:nvPicPr>
        <p:blipFill>
          <a:blip r:embed="rId2" cstate="print">
            <a:extLst>
              <a:ext uri="{28A0092B-C50C-407E-A947-70E740481C1C}">
                <a14:useLocalDpi xmlns:a14="http://schemas.microsoft.com/office/drawing/2010/main" val="0"/>
              </a:ext>
            </a:extLst>
          </a:blip>
          <a:srcRect l="11154"/>
          <a:stretch>
            <a:fillRect/>
          </a:stretch>
        </p:blipFill>
        <p:spPr bwMode="auto">
          <a:xfrm>
            <a:off x="0" y="-19050"/>
            <a:ext cx="9217025" cy="691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uppieren 7"/>
          <p:cNvGrpSpPr>
            <a:grpSpLocks/>
          </p:cNvGrpSpPr>
          <p:nvPr userDrawn="1"/>
        </p:nvGrpSpPr>
        <p:grpSpPr bwMode="auto">
          <a:xfrm>
            <a:off x="0" y="6024563"/>
            <a:ext cx="9217025" cy="449262"/>
            <a:chOff x="0" y="6096719"/>
            <a:chExt cx="9144001" cy="449262"/>
          </a:xfrm>
        </p:grpSpPr>
        <p:sp>
          <p:nvSpPr>
            <p:cNvPr id="6"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7"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4"/>
            <p:cNvSpPr>
              <a:spLocks/>
            </p:cNvSpPr>
            <p:nvPr userDrawn="1"/>
          </p:nvSpPr>
          <p:spPr bwMode="auto">
            <a:xfrm>
              <a:off x="351207" y="6117356"/>
              <a:ext cx="1827132"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hessen.dlrg.de</a:t>
              </a:r>
              <a:endParaRPr lang="de-DE" dirty="0"/>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9" name="Datumsplatzhalter 3"/>
          <p:cNvSpPr>
            <a:spLocks noGrp="1"/>
          </p:cNvSpPr>
          <p:nvPr>
            <p:ph type="dt" sz="half" idx="10"/>
          </p:nvPr>
        </p:nvSpPr>
        <p:spPr/>
        <p:txBody>
          <a:bodyPr/>
          <a:lstStyle>
            <a:lvl1pPr>
              <a:defRPr/>
            </a:lvl1pPr>
          </a:lstStyle>
          <a:p>
            <a:pPr>
              <a:defRPr/>
            </a:pPr>
            <a:r>
              <a:rPr lang="de-DE"/>
              <a:t>01.02.2023</a:t>
            </a:r>
            <a:endParaRPr lang="de-DE" dirty="0"/>
          </a:p>
        </p:txBody>
      </p:sp>
      <p:sp>
        <p:nvSpPr>
          <p:cNvPr id="10" name="Fußzeilenplatzhalter 4"/>
          <p:cNvSpPr>
            <a:spLocks noGrp="1"/>
          </p:cNvSpPr>
          <p:nvPr>
            <p:ph type="ftr" sz="quarter" idx="11"/>
          </p:nvPr>
        </p:nvSpPr>
        <p:spPr/>
        <p:txBody>
          <a:bodyPr/>
          <a:lstStyle>
            <a:lvl1pPr>
              <a:defRPr/>
            </a:lvl1pPr>
          </a:lstStyle>
          <a:p>
            <a:pPr>
              <a:defRPr/>
            </a:pPr>
            <a:r>
              <a:rPr lang="de-DE"/>
              <a:t>Auffrischung Rettungsfähigkeit für hess. Lehrkräfte</a:t>
            </a:r>
          </a:p>
        </p:txBody>
      </p:sp>
      <p:sp>
        <p:nvSpPr>
          <p:cNvPr id="11" name="Foliennummernplatzhalter 5"/>
          <p:cNvSpPr>
            <a:spLocks noGrp="1"/>
          </p:cNvSpPr>
          <p:nvPr>
            <p:ph type="sldNum" sz="quarter" idx="12"/>
          </p:nvPr>
        </p:nvSpPr>
        <p:spPr/>
        <p:txBody>
          <a:bodyPr/>
          <a:lstStyle>
            <a:lvl1pPr>
              <a:defRPr/>
            </a:lvl1pPr>
          </a:lstStyle>
          <a:p>
            <a:pPr>
              <a:defRPr/>
            </a:pPr>
            <a:fld id="{84B0EF9B-AD48-4803-904F-C83010084096}" type="slidenum">
              <a:rPr lang="de-DE"/>
              <a:pPr>
                <a:defRPr/>
              </a:pPr>
              <a:t>‹Nr.›</a:t>
            </a:fld>
            <a:endParaRPr lang="de-DE"/>
          </a:p>
        </p:txBody>
      </p:sp>
    </p:spTree>
    <p:extLst>
      <p:ext uri="{BB962C8B-B14F-4D97-AF65-F5344CB8AC3E}">
        <p14:creationId xmlns:p14="http://schemas.microsoft.com/office/powerpoint/2010/main" val="362184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elfolie">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grpSp>
        <p:nvGrpSpPr>
          <p:cNvPr id="4" name="Gruppieren 7"/>
          <p:cNvGrpSpPr>
            <a:grpSpLocks/>
          </p:cNvGrpSpPr>
          <p:nvPr userDrawn="1"/>
        </p:nvGrpSpPr>
        <p:grpSpPr bwMode="auto">
          <a:xfrm>
            <a:off x="1" y="6088063"/>
            <a:ext cx="9144000" cy="365125"/>
            <a:chOff x="0" y="6096719"/>
            <a:chExt cx="9144001" cy="428625"/>
          </a:xfrm>
        </p:grpSpPr>
        <p:sp>
          <p:nvSpPr>
            <p:cNvPr id="5"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6"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4"/>
            <p:cNvSpPr>
              <a:spLocks/>
            </p:cNvSpPr>
            <p:nvPr userDrawn="1"/>
          </p:nvSpPr>
          <p:spPr bwMode="auto">
            <a:xfrm>
              <a:off x="351207" y="6117356"/>
              <a:ext cx="1827132"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hessen.dlrg.de</a:t>
              </a:r>
              <a:endParaRPr lang="de-DE" dirty="0"/>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8" name="Datumsplatzhalter 3"/>
          <p:cNvSpPr>
            <a:spLocks noGrp="1"/>
          </p:cNvSpPr>
          <p:nvPr>
            <p:ph type="dt" sz="half" idx="10"/>
          </p:nvPr>
        </p:nvSpPr>
        <p:spPr/>
        <p:txBody>
          <a:bodyPr/>
          <a:lstStyle>
            <a:lvl1pPr>
              <a:defRPr/>
            </a:lvl1pPr>
          </a:lstStyle>
          <a:p>
            <a:pPr>
              <a:defRPr/>
            </a:pPr>
            <a:r>
              <a:rPr lang="de-DE"/>
              <a:t>01.02.2023</a:t>
            </a:r>
            <a:endParaRPr lang="de-DE" dirty="0"/>
          </a:p>
        </p:txBody>
      </p:sp>
      <p:sp>
        <p:nvSpPr>
          <p:cNvPr id="9" name="Fußzeilenplatzhalter 4"/>
          <p:cNvSpPr>
            <a:spLocks noGrp="1"/>
          </p:cNvSpPr>
          <p:nvPr>
            <p:ph type="ftr" sz="quarter" idx="11"/>
          </p:nvPr>
        </p:nvSpPr>
        <p:spPr/>
        <p:txBody>
          <a:bodyPr/>
          <a:lstStyle>
            <a:lvl1pPr>
              <a:defRPr/>
            </a:lvl1pPr>
          </a:lstStyle>
          <a:p>
            <a:pPr>
              <a:defRPr/>
            </a:pPr>
            <a:r>
              <a:rPr lang="de-DE"/>
              <a:t>Auffrischung Rettungsfähigkeit für hess. Lehrkräfte</a:t>
            </a:r>
          </a:p>
        </p:txBody>
      </p:sp>
      <p:sp>
        <p:nvSpPr>
          <p:cNvPr id="10" name="Foliennummernplatzhalter 5"/>
          <p:cNvSpPr>
            <a:spLocks noGrp="1"/>
          </p:cNvSpPr>
          <p:nvPr>
            <p:ph type="sldNum" sz="quarter" idx="12"/>
          </p:nvPr>
        </p:nvSpPr>
        <p:spPr/>
        <p:txBody>
          <a:bodyPr/>
          <a:lstStyle>
            <a:lvl1pPr>
              <a:defRPr/>
            </a:lvl1pPr>
          </a:lstStyle>
          <a:p>
            <a:pPr>
              <a:defRPr/>
            </a:pPr>
            <a:fld id="{6808295B-E0D1-487D-91CB-038D600DAA5A}" type="slidenum">
              <a:rPr lang="de-DE"/>
              <a:pPr>
                <a:defRPr/>
              </a:pPr>
              <a:t>‹Nr.›</a:t>
            </a:fld>
            <a:endParaRPr lang="de-DE"/>
          </a:p>
        </p:txBody>
      </p:sp>
    </p:spTree>
    <p:extLst>
      <p:ext uri="{BB962C8B-B14F-4D97-AF65-F5344CB8AC3E}">
        <p14:creationId xmlns:p14="http://schemas.microsoft.com/office/powerpoint/2010/main" val="108249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Line 4"/>
          <p:cNvSpPr>
            <a:spLocks noChangeShapeType="1"/>
          </p:cNvSpPr>
          <p:nvPr userDrawn="1"/>
        </p:nvSpPr>
        <p:spPr bwMode="auto">
          <a:xfrm>
            <a:off x="0" y="1196975"/>
            <a:ext cx="9144000" cy="0"/>
          </a:xfrm>
          <a:prstGeom prst="line">
            <a:avLst/>
          </a:prstGeom>
          <a:noFill/>
          <a:ln w="27093">
            <a:solidFill>
              <a:srgbClr val="FF212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3" name="Gruppieren 7"/>
          <p:cNvGrpSpPr>
            <a:grpSpLocks/>
          </p:cNvGrpSpPr>
          <p:nvPr userDrawn="1"/>
        </p:nvGrpSpPr>
        <p:grpSpPr bwMode="auto">
          <a:xfrm>
            <a:off x="1" y="5985183"/>
            <a:ext cx="9144000" cy="468006"/>
            <a:chOff x="0" y="6096719"/>
            <a:chExt cx="9144001" cy="428625"/>
          </a:xfrm>
        </p:grpSpPr>
        <p:sp>
          <p:nvSpPr>
            <p:cNvPr id="4"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5" name="Picture 3" descr="Wortmarke_DLRG_gel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4"/>
            <p:cNvSpPr>
              <a:spLocks/>
            </p:cNvSpPr>
            <p:nvPr userDrawn="1"/>
          </p:nvSpPr>
          <p:spPr bwMode="auto">
            <a:xfrm>
              <a:off x="351208" y="6117356"/>
              <a:ext cx="2612796"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hessen.dlrg.de</a:t>
              </a:r>
              <a:endParaRPr lang="de-DE" dirty="0"/>
            </a:p>
          </p:txBody>
        </p:sp>
      </p:grpSp>
      <p:sp>
        <p:nvSpPr>
          <p:cNvPr id="7" name="Datumsplatzhalter 3"/>
          <p:cNvSpPr>
            <a:spLocks noGrp="1"/>
          </p:cNvSpPr>
          <p:nvPr>
            <p:ph type="dt" sz="half" idx="10"/>
          </p:nvPr>
        </p:nvSpPr>
        <p:spPr>
          <a:xfrm>
            <a:off x="369888" y="6492875"/>
            <a:ext cx="1825625" cy="365125"/>
          </a:xfrm>
        </p:spPr>
        <p:txBody>
          <a:bodyPr/>
          <a:lstStyle>
            <a:lvl1pPr>
              <a:defRPr/>
            </a:lvl1pPr>
          </a:lstStyle>
          <a:p>
            <a:pPr>
              <a:defRPr/>
            </a:pPr>
            <a:r>
              <a:rPr lang="de-DE"/>
              <a:t>01.02.2023</a:t>
            </a:r>
            <a:endParaRPr lang="de-DE" dirty="0"/>
          </a:p>
        </p:txBody>
      </p:sp>
      <p:sp>
        <p:nvSpPr>
          <p:cNvPr id="8" name="Fußzeilenplatzhalter 4"/>
          <p:cNvSpPr>
            <a:spLocks noGrp="1"/>
          </p:cNvSpPr>
          <p:nvPr>
            <p:ph type="ftr" sz="quarter" idx="11"/>
          </p:nvPr>
        </p:nvSpPr>
        <p:spPr>
          <a:xfrm>
            <a:off x="2771775" y="6492875"/>
            <a:ext cx="2895600" cy="365125"/>
          </a:xfrm>
        </p:spPr>
        <p:txBody>
          <a:bodyPr/>
          <a:lstStyle>
            <a:lvl1pPr>
              <a:defRPr/>
            </a:lvl1pPr>
          </a:lstStyle>
          <a:p>
            <a:pPr>
              <a:defRPr/>
            </a:pPr>
            <a:r>
              <a:rPr lang="de-DE"/>
              <a:t>Auffrischung Rettungsfähigkeit für hess. Lehrkräfte</a:t>
            </a:r>
          </a:p>
        </p:txBody>
      </p:sp>
      <p:sp>
        <p:nvSpPr>
          <p:cNvPr id="9" name="Foliennummernplatzhalter 5"/>
          <p:cNvSpPr>
            <a:spLocks noGrp="1"/>
          </p:cNvSpPr>
          <p:nvPr>
            <p:ph type="sldNum" sz="quarter" idx="12"/>
          </p:nvPr>
        </p:nvSpPr>
        <p:spPr>
          <a:xfrm>
            <a:off x="6927850" y="6502400"/>
            <a:ext cx="1878013" cy="365125"/>
          </a:xfrm>
        </p:spPr>
        <p:txBody>
          <a:bodyPr/>
          <a:lstStyle>
            <a:lvl1pPr>
              <a:defRPr/>
            </a:lvl1pPr>
          </a:lstStyle>
          <a:p>
            <a:pPr>
              <a:defRPr/>
            </a:pPr>
            <a:fld id="{38B6DDB1-7D1E-4B96-A0F4-24F82F6F22D9}" type="slidenum">
              <a:rPr lang="de-DE"/>
              <a:pPr>
                <a:defRPr/>
              </a:pPr>
              <a:t>‹Nr.›</a:t>
            </a:fld>
            <a:endParaRPr lang="de-DE"/>
          </a:p>
        </p:txBody>
      </p:sp>
    </p:spTree>
    <p:extLst>
      <p:ext uri="{BB962C8B-B14F-4D97-AF65-F5344CB8AC3E}">
        <p14:creationId xmlns:p14="http://schemas.microsoft.com/office/powerpoint/2010/main" val="4000775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grpSp>
        <p:nvGrpSpPr>
          <p:cNvPr id="2" name="Gruppieren 7"/>
          <p:cNvGrpSpPr>
            <a:grpSpLocks/>
          </p:cNvGrpSpPr>
          <p:nvPr userDrawn="1"/>
        </p:nvGrpSpPr>
        <p:grpSpPr bwMode="auto">
          <a:xfrm>
            <a:off x="1" y="6021289"/>
            <a:ext cx="9144000" cy="431900"/>
            <a:chOff x="0" y="6096719"/>
            <a:chExt cx="9144001" cy="428625"/>
          </a:xfrm>
        </p:grpSpPr>
        <p:sp>
          <p:nvSpPr>
            <p:cNvPr id="3"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4" name="Picture 3" descr="Wortmarke_DLRG_gel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a:spLocks/>
            </p:cNvSpPr>
            <p:nvPr userDrawn="1"/>
          </p:nvSpPr>
          <p:spPr bwMode="auto">
            <a:xfrm>
              <a:off x="351208" y="6117356"/>
              <a:ext cx="2398607"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hessen.dlrg.de</a:t>
              </a:r>
              <a:endParaRPr lang="de-DE" dirty="0"/>
            </a:p>
          </p:txBody>
        </p:sp>
      </p:grpSp>
      <p:sp>
        <p:nvSpPr>
          <p:cNvPr id="6" name="Datumsplatzhalter 3"/>
          <p:cNvSpPr>
            <a:spLocks noGrp="1"/>
          </p:cNvSpPr>
          <p:nvPr>
            <p:ph type="dt" sz="half" idx="10"/>
          </p:nvPr>
        </p:nvSpPr>
        <p:spPr>
          <a:xfrm>
            <a:off x="369888" y="6492875"/>
            <a:ext cx="1825625" cy="365125"/>
          </a:xfrm>
        </p:spPr>
        <p:txBody>
          <a:bodyPr/>
          <a:lstStyle>
            <a:lvl1pPr>
              <a:defRPr/>
            </a:lvl1pPr>
          </a:lstStyle>
          <a:p>
            <a:pPr>
              <a:defRPr/>
            </a:pPr>
            <a:r>
              <a:rPr lang="de-DE"/>
              <a:t>01.02.2023</a:t>
            </a:r>
            <a:endParaRPr lang="de-DE" dirty="0"/>
          </a:p>
        </p:txBody>
      </p:sp>
      <p:sp>
        <p:nvSpPr>
          <p:cNvPr id="7" name="Fußzeilenplatzhalter 4"/>
          <p:cNvSpPr>
            <a:spLocks noGrp="1"/>
          </p:cNvSpPr>
          <p:nvPr>
            <p:ph type="ftr" sz="quarter" idx="11"/>
          </p:nvPr>
        </p:nvSpPr>
        <p:spPr>
          <a:xfrm>
            <a:off x="2771775" y="6492875"/>
            <a:ext cx="2895600" cy="365125"/>
          </a:xfrm>
        </p:spPr>
        <p:txBody>
          <a:bodyPr/>
          <a:lstStyle>
            <a:lvl1pPr>
              <a:defRPr/>
            </a:lvl1pPr>
          </a:lstStyle>
          <a:p>
            <a:pPr>
              <a:defRPr/>
            </a:pPr>
            <a:r>
              <a:rPr lang="de-DE"/>
              <a:t>Auffrischung Rettungsfähigkeit für hess. Lehrkräfte</a:t>
            </a:r>
          </a:p>
        </p:txBody>
      </p:sp>
      <p:sp>
        <p:nvSpPr>
          <p:cNvPr id="8" name="Foliennummernplatzhalter 5"/>
          <p:cNvSpPr>
            <a:spLocks noGrp="1"/>
          </p:cNvSpPr>
          <p:nvPr>
            <p:ph type="sldNum" sz="quarter" idx="12"/>
          </p:nvPr>
        </p:nvSpPr>
        <p:spPr>
          <a:xfrm>
            <a:off x="6927850" y="6502400"/>
            <a:ext cx="1878013" cy="365125"/>
          </a:xfrm>
        </p:spPr>
        <p:txBody>
          <a:bodyPr/>
          <a:lstStyle>
            <a:lvl1pPr>
              <a:defRPr/>
            </a:lvl1pPr>
          </a:lstStyle>
          <a:p>
            <a:pPr>
              <a:defRPr/>
            </a:pPr>
            <a:fld id="{2B860B42-790E-4AB7-833A-8E82B1CFC0B9}" type="slidenum">
              <a:rPr lang="de-DE"/>
              <a:pPr>
                <a:defRPr/>
              </a:pPr>
              <a:t>‹Nr.›</a:t>
            </a:fld>
            <a:endParaRPr lang="de-DE"/>
          </a:p>
        </p:txBody>
      </p:sp>
    </p:spTree>
    <p:extLst>
      <p:ext uri="{BB962C8B-B14F-4D97-AF65-F5344CB8AC3E}">
        <p14:creationId xmlns:p14="http://schemas.microsoft.com/office/powerpoint/2010/main" val="8069572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de-DE"/>
              <a:t>01.02.2023</a:t>
            </a:r>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de-DE"/>
              <a:t>Auffrischung Rettungsfähigkeit für hess. Lehrkräfte</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01A0A5F-B717-469D-B948-AAFFDE5AD45B}"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95" r:id="rId1"/>
    <p:sldLayoutId id="2147483693" r:id="rId2"/>
    <p:sldLayoutId id="2147483694" r:id="rId3"/>
    <p:sldLayoutId id="2147483696" r:id="rId4"/>
    <p:sldLayoutId id="2147483697" r:id="rId5"/>
    <p:sldLayoutId id="2147483698" r:id="rId6"/>
  </p:sldLayoutIdLst>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pitchFamily="34" charset="0"/>
        </a:defRPr>
      </a:lvl2pPr>
      <a:lvl3pPr algn="ctr" rtl="0" eaLnBrk="1" fontAlgn="base" hangingPunct="1">
        <a:spcBef>
          <a:spcPct val="0"/>
        </a:spcBef>
        <a:spcAft>
          <a:spcPct val="0"/>
        </a:spcAft>
        <a:defRPr sz="4400">
          <a:solidFill>
            <a:schemeClr val="tx1"/>
          </a:solidFill>
          <a:latin typeface="Arial" pitchFamily="34" charset="0"/>
        </a:defRPr>
      </a:lvl3pPr>
      <a:lvl4pPr algn="ctr" rtl="0" eaLnBrk="1" fontAlgn="base" hangingPunct="1">
        <a:spcBef>
          <a:spcPct val="0"/>
        </a:spcBef>
        <a:spcAft>
          <a:spcPct val="0"/>
        </a:spcAft>
        <a:defRPr sz="4400">
          <a:solidFill>
            <a:schemeClr val="tx1"/>
          </a:solidFill>
          <a:latin typeface="Arial" pitchFamily="34" charset="0"/>
        </a:defRPr>
      </a:lvl4pPr>
      <a:lvl5pPr algn="ctr" rtl="0" eaLnBrk="1" fontAlgn="base" hangingPunct="1">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1"/>
          </a:solidFill>
          <a:latin typeface="Arial" pitchFamily="34" charset="0"/>
        </a:defRPr>
      </a:lvl6pPr>
      <a:lvl7pPr marL="914400" algn="ctr" rtl="0" eaLnBrk="1" fontAlgn="base" hangingPunct="1">
        <a:spcBef>
          <a:spcPct val="0"/>
        </a:spcBef>
        <a:spcAft>
          <a:spcPct val="0"/>
        </a:spcAft>
        <a:defRPr sz="4400">
          <a:solidFill>
            <a:schemeClr val="tx1"/>
          </a:solidFill>
          <a:latin typeface="Arial" pitchFamily="34" charset="0"/>
        </a:defRPr>
      </a:lvl7pPr>
      <a:lvl8pPr marL="1371600" algn="ctr" rtl="0" eaLnBrk="1" fontAlgn="base" hangingPunct="1">
        <a:spcBef>
          <a:spcPct val="0"/>
        </a:spcBef>
        <a:spcAft>
          <a:spcPct val="0"/>
        </a:spcAft>
        <a:defRPr sz="4400">
          <a:solidFill>
            <a:schemeClr val="tx1"/>
          </a:solidFill>
          <a:latin typeface="Arial" pitchFamily="34" charset="0"/>
        </a:defRPr>
      </a:lvl8pPr>
      <a:lvl9pPr marL="1828800" algn="ctr"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1.png"/><Relationship Id="rId7" Type="http://schemas.openxmlformats.org/officeDocument/2006/relationships/diagramColors" Target="../diagrams/colors8.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23.png"/><Relationship Id="rId4" Type="http://schemas.openxmlformats.org/officeDocument/2006/relationships/diagramData" Target="../diagrams/data8.xm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4"/>
          <p:cNvSpPr>
            <a:spLocks noGrp="1"/>
          </p:cNvSpPr>
          <p:nvPr>
            <p:ph type="ctrTitle"/>
          </p:nvPr>
        </p:nvSpPr>
        <p:spPr>
          <a:xfrm>
            <a:off x="685800" y="1124744"/>
            <a:ext cx="7772400" cy="1470025"/>
          </a:xfrm>
        </p:spPr>
        <p:txBody>
          <a:bodyPr/>
          <a:lstStyle/>
          <a:p>
            <a:pPr algn="l" eaLnBrk="1" hangingPunct="1"/>
            <a:r>
              <a:rPr lang="de-DE" sz="3600" b="1" dirty="0">
                <a:solidFill>
                  <a:schemeClr val="bg1"/>
                </a:solidFill>
              </a:rPr>
              <a:t>Rettungsfähigkeit </a:t>
            </a:r>
          </a:p>
        </p:txBody>
      </p:sp>
      <p:sp>
        <p:nvSpPr>
          <p:cNvPr id="3" name="Untertitel 2"/>
          <p:cNvSpPr>
            <a:spLocks noGrp="1"/>
          </p:cNvSpPr>
          <p:nvPr>
            <p:ph type="subTitle" idx="1"/>
          </p:nvPr>
        </p:nvSpPr>
        <p:spPr>
          <a:xfrm>
            <a:off x="1371600" y="4869160"/>
            <a:ext cx="6400800" cy="5000372"/>
          </a:xfrm>
        </p:spPr>
        <p:txBody>
          <a:bodyPr/>
          <a:lstStyle/>
          <a:p>
            <a:r>
              <a:rPr lang="de-DE" dirty="0">
                <a:solidFill>
                  <a:schemeClr val="bg1"/>
                </a:solidFill>
              </a:rPr>
              <a:t>für hessische Lehrkräfte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10</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6" y="1355601"/>
            <a:ext cx="8461375"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sz="2000" b="1" dirty="0"/>
              <a:t>§ 20 </a:t>
            </a:r>
            <a:r>
              <a:rPr lang="de-DE" sz="2000" b="1" dirty="0" err="1"/>
              <a:t>AufsVO</a:t>
            </a:r>
            <a:r>
              <a:rPr lang="de-DE" sz="2000" b="1" dirty="0"/>
              <a:t> – Sportarten mit zusätzlichen Anforderungen</a:t>
            </a:r>
            <a:endParaRPr lang="de-DE" b="1" dirty="0"/>
          </a:p>
          <a:p>
            <a:endParaRPr lang="de-DE" b="1" dirty="0"/>
          </a:p>
          <a:p>
            <a:r>
              <a:rPr lang="de-DE" b="1" dirty="0">
                <a:solidFill>
                  <a:srgbClr val="0070C0"/>
                </a:solidFill>
              </a:rPr>
              <a:t>Anforderungen an die Aufsicht</a:t>
            </a:r>
          </a:p>
          <a:p>
            <a:endParaRPr lang="de-DE" dirty="0"/>
          </a:p>
          <a:p>
            <a:pPr marL="342900" indent="-342900">
              <a:lnSpc>
                <a:spcPct val="110000"/>
              </a:lnSpc>
              <a:spcAft>
                <a:spcPts val="900"/>
              </a:spcAft>
              <a:buClr>
                <a:srgbClr val="FF0000"/>
              </a:buClr>
              <a:buFont typeface="Wingdings" pitchFamily="2" charset="2"/>
              <a:buChar char="§"/>
            </a:pPr>
            <a:r>
              <a:rPr lang="de-DE" kern="0" dirty="0"/>
              <a:t>Die </a:t>
            </a:r>
            <a:r>
              <a:rPr lang="de-DE" b="1" kern="0" dirty="0"/>
              <a:t>Aufsicht</a:t>
            </a:r>
            <a:r>
              <a:rPr lang="de-DE" kern="0" dirty="0"/>
              <a:t> am Schwimmerbecken erfolgt in der Regel von </a:t>
            </a:r>
            <a:r>
              <a:rPr lang="de-DE" b="1" kern="0" dirty="0"/>
              <a:t>außerhalb des Wassers</a:t>
            </a:r>
            <a:r>
              <a:rPr lang="de-DE" kern="0" dirty="0"/>
              <a:t>.</a:t>
            </a:r>
          </a:p>
          <a:p>
            <a:pPr marL="342900" indent="-342900">
              <a:lnSpc>
                <a:spcPct val="110000"/>
              </a:lnSpc>
              <a:spcAft>
                <a:spcPts val="900"/>
              </a:spcAft>
              <a:buClr>
                <a:srgbClr val="FF0000"/>
              </a:buClr>
              <a:buFont typeface="Wingdings" pitchFamily="2" charset="2"/>
              <a:buChar char="§"/>
            </a:pPr>
            <a:r>
              <a:rPr lang="de-DE" kern="0" dirty="0"/>
              <a:t>Die Aufsichtspersonen müssen sich über die </a:t>
            </a:r>
            <a:r>
              <a:rPr lang="de-DE" b="1" kern="0" dirty="0"/>
              <a:t>Notfalleinrichtungen des Bades</a:t>
            </a:r>
            <a:r>
              <a:rPr lang="de-DE" kern="0" dirty="0"/>
              <a:t> unterrichten.</a:t>
            </a:r>
          </a:p>
          <a:p>
            <a:pPr marL="342900" indent="-342900">
              <a:lnSpc>
                <a:spcPct val="110000"/>
              </a:lnSpc>
              <a:spcAft>
                <a:spcPts val="900"/>
              </a:spcAft>
              <a:buClr>
                <a:srgbClr val="FF0000"/>
              </a:buClr>
              <a:buFont typeface="Wingdings" pitchFamily="2" charset="2"/>
              <a:buChar char="§"/>
            </a:pPr>
            <a:r>
              <a:rPr lang="de-DE" kern="0" dirty="0"/>
              <a:t>Im </a:t>
            </a:r>
            <a:r>
              <a:rPr lang="de-DE" b="1" kern="0" dirty="0"/>
              <a:t>Schwimmunterricht</a:t>
            </a:r>
            <a:r>
              <a:rPr lang="de-DE" kern="0" dirty="0"/>
              <a:t> dürfen sich nicht mehr als </a:t>
            </a:r>
            <a:r>
              <a:rPr lang="de-DE" b="1" kern="0" dirty="0"/>
              <a:t>20 Schülerinnen und Schüler je Aufsichtsperson gleichzeitig im Wasser aufhalten</a:t>
            </a:r>
            <a:r>
              <a:rPr lang="de-DE" kern="0" dirty="0"/>
              <a:t>.</a:t>
            </a:r>
          </a:p>
          <a:p>
            <a:pPr marL="342900" indent="-342900">
              <a:lnSpc>
                <a:spcPct val="110000"/>
              </a:lnSpc>
              <a:spcAft>
                <a:spcPts val="900"/>
              </a:spcAft>
              <a:buClr>
                <a:srgbClr val="FF0000"/>
              </a:buClr>
              <a:buFont typeface="Wingdings" pitchFamily="2" charset="2"/>
              <a:buChar char="§"/>
            </a:pPr>
            <a:r>
              <a:rPr lang="de-DE" kern="0" dirty="0"/>
              <a:t>Schwimmunterricht während des öffentlichen Badebetriebs ist nur zulässig, wenn ein Beckenteil oder abgetrennte Bahnen dafür zur Verfügung stehen.</a:t>
            </a:r>
          </a:p>
          <a:p>
            <a:pPr marL="342900" indent="-342900">
              <a:lnSpc>
                <a:spcPct val="110000"/>
              </a:lnSpc>
              <a:spcAft>
                <a:spcPts val="900"/>
              </a:spcAft>
              <a:buFont typeface="Wingdings" panose="05000000000000000000" pitchFamily="2" charset="2"/>
              <a:buChar char="Ø"/>
            </a:pPr>
            <a:r>
              <a:rPr lang="de-DE" kern="0" dirty="0">
                <a:solidFill>
                  <a:srgbClr val="FF0000"/>
                </a:solidFill>
              </a:rPr>
              <a:t>Vgl. Sporterlass 2.2.2</a:t>
            </a:r>
          </a:p>
        </p:txBody>
      </p:sp>
    </p:spTree>
    <p:extLst>
      <p:ext uri="{BB962C8B-B14F-4D97-AF65-F5344CB8AC3E}">
        <p14:creationId xmlns:p14="http://schemas.microsoft.com/office/powerpoint/2010/main" val="3749677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11</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6" y="1355601"/>
            <a:ext cx="8461375"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sz="2000" b="1" dirty="0"/>
              <a:t>§ 21 </a:t>
            </a:r>
            <a:r>
              <a:rPr lang="de-DE" sz="2000" b="1" dirty="0" err="1"/>
              <a:t>AufsVO</a:t>
            </a:r>
            <a:r>
              <a:rPr lang="de-DE" sz="2000" b="1" dirty="0"/>
              <a:t> – Sportarten mit zusätzlichen Anforderungen</a:t>
            </a:r>
            <a:endParaRPr lang="de-DE" b="1" dirty="0"/>
          </a:p>
          <a:p>
            <a:endParaRPr lang="de-DE" b="1" dirty="0"/>
          </a:p>
          <a:p>
            <a:r>
              <a:rPr lang="de-DE" b="1" dirty="0">
                <a:solidFill>
                  <a:srgbClr val="0070C0"/>
                </a:solidFill>
              </a:rPr>
              <a:t>Anforderungen an die Aufsicht</a:t>
            </a:r>
          </a:p>
          <a:p>
            <a:endParaRPr lang="de-DE" dirty="0"/>
          </a:p>
          <a:p>
            <a:pPr marL="342900" indent="-342900">
              <a:lnSpc>
                <a:spcPct val="110000"/>
              </a:lnSpc>
              <a:spcAft>
                <a:spcPts val="900"/>
              </a:spcAft>
              <a:buClr>
                <a:srgbClr val="FF0000"/>
              </a:buClr>
              <a:buFont typeface="Wingdings" pitchFamily="2" charset="2"/>
              <a:buChar char="§"/>
            </a:pPr>
            <a:r>
              <a:rPr lang="de-DE" kern="0" dirty="0"/>
              <a:t>(5) Beim </a:t>
            </a:r>
            <a:r>
              <a:rPr lang="de-DE" b="1" kern="0" dirty="0"/>
              <a:t>Wassersport</a:t>
            </a:r>
            <a:r>
              <a:rPr lang="de-DE" kern="0" dirty="0"/>
              <a:t> </a:t>
            </a:r>
            <a:r>
              <a:rPr lang="de-DE" b="1" kern="0" dirty="0"/>
              <a:t>einschließlich des Schwimmens </a:t>
            </a:r>
            <a:r>
              <a:rPr lang="de-DE" kern="0" dirty="0"/>
              <a:t>müssen die zur Aufsicht verpflichteten Personen </a:t>
            </a:r>
            <a:r>
              <a:rPr lang="de-DE" b="1" kern="0" dirty="0"/>
              <a:t>schwimm- und rettungsfähig </a:t>
            </a:r>
            <a:r>
              <a:rPr lang="de-DE" kern="0" dirty="0"/>
              <a:t>sein. Die Rettungsfähigkeit wird in der Regel durch das Deutsche Rettungsschwimmabzeichen in Bronze oder durch eine andere anerkannte Prüfung nachgewiesen.</a:t>
            </a:r>
          </a:p>
          <a:p>
            <a:pPr marL="342900" indent="-342900">
              <a:lnSpc>
                <a:spcPct val="110000"/>
              </a:lnSpc>
              <a:spcAft>
                <a:spcPts val="900"/>
              </a:spcAft>
              <a:buClr>
                <a:srgbClr val="FF0000"/>
              </a:buClr>
              <a:buFont typeface="Wingdings" pitchFamily="2" charset="2"/>
              <a:buChar char="§"/>
            </a:pPr>
            <a:r>
              <a:rPr lang="de-DE" b="1" kern="0" dirty="0"/>
              <a:t>Sie ist jeweils nach spätestens fünf Jahren erneut nachzuweisen.</a:t>
            </a:r>
          </a:p>
          <a:p>
            <a:pPr marL="342900" indent="-342900">
              <a:lnSpc>
                <a:spcPct val="110000"/>
              </a:lnSpc>
              <a:spcAft>
                <a:spcPts val="900"/>
              </a:spcAft>
              <a:buClr>
                <a:srgbClr val="FF0000"/>
              </a:buClr>
              <a:buFont typeface="Wingdings" pitchFamily="2" charset="2"/>
              <a:buChar char="§"/>
            </a:pPr>
            <a:r>
              <a:rPr lang="de-DE" kern="0" dirty="0"/>
              <a:t>Hilfskräfte nach § 2 Abs. 3, die zur Aufsichtsführung beim Wassersport, einschließlich des Schwimmens herangezogen werden, müssen </a:t>
            </a:r>
            <a:r>
              <a:rPr lang="de-DE" b="1" kern="0" dirty="0"/>
              <a:t>schwimmfähig</a:t>
            </a:r>
            <a:r>
              <a:rPr lang="de-DE" kern="0" dirty="0"/>
              <a:t> sein.</a:t>
            </a:r>
          </a:p>
        </p:txBody>
      </p:sp>
    </p:spTree>
    <p:extLst>
      <p:ext uri="{BB962C8B-B14F-4D97-AF65-F5344CB8AC3E}">
        <p14:creationId xmlns:p14="http://schemas.microsoft.com/office/powerpoint/2010/main" val="3818740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12</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6" y="1355601"/>
            <a:ext cx="8461375"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sz="2000" b="1" dirty="0"/>
              <a:t>§ 25 (</a:t>
            </a:r>
            <a:r>
              <a:rPr lang="de-DE" sz="2000" b="1" dirty="0" err="1"/>
              <a:t>AufsVO</a:t>
            </a:r>
            <a:r>
              <a:rPr lang="de-DE" sz="2000" b="1" dirty="0"/>
              <a:t>) Besondere Vorschriften für mehrtägige Veranstaltungen und Veranstaltungen mit sportlichem Angebot</a:t>
            </a:r>
            <a:endParaRPr lang="de-DE" b="1" dirty="0"/>
          </a:p>
          <a:p>
            <a:endParaRPr lang="de-DE" b="1" dirty="0"/>
          </a:p>
          <a:p>
            <a:r>
              <a:rPr lang="de-DE" b="1" dirty="0">
                <a:solidFill>
                  <a:srgbClr val="0070C0"/>
                </a:solidFill>
              </a:rPr>
              <a:t>Anforderungen an die Aufsicht</a:t>
            </a:r>
          </a:p>
          <a:p>
            <a:endParaRPr lang="de-DE" dirty="0"/>
          </a:p>
          <a:p>
            <a:pPr marL="342900" indent="-342900">
              <a:lnSpc>
                <a:spcPct val="110000"/>
              </a:lnSpc>
              <a:spcAft>
                <a:spcPts val="900"/>
              </a:spcAft>
              <a:buClr>
                <a:srgbClr val="FF0000"/>
              </a:buClr>
              <a:buFont typeface="Wingdings" pitchFamily="2" charset="2"/>
              <a:buChar char="§"/>
            </a:pPr>
            <a:r>
              <a:rPr lang="de-DE" kern="0" dirty="0"/>
              <a:t>(4) Für Veranstaltungen, in deren Rahmen gebadet oder Wassersport betrieben wird, gilt § 21 Abs. 5 nur insoweit entsprechend, </a:t>
            </a:r>
            <a:r>
              <a:rPr lang="de-DE" b="1" kern="0" dirty="0"/>
              <a:t>als keine andere rettungsfähige Person anwesend ist</a:t>
            </a:r>
            <a:r>
              <a:rPr lang="de-DE" kern="0" dirty="0"/>
              <a:t>.</a:t>
            </a:r>
          </a:p>
          <a:p>
            <a:pPr marL="342900" indent="-342900">
              <a:lnSpc>
                <a:spcPct val="110000"/>
              </a:lnSpc>
              <a:spcAft>
                <a:spcPts val="900"/>
              </a:spcAft>
              <a:buClr>
                <a:srgbClr val="FF0000"/>
              </a:buClr>
              <a:buFont typeface="Wingdings" pitchFamily="2" charset="2"/>
              <a:buChar char="§"/>
            </a:pPr>
            <a:endParaRPr lang="de-DE" kern="0" dirty="0"/>
          </a:p>
          <a:p>
            <a:pPr marL="342900" indent="-342900">
              <a:lnSpc>
                <a:spcPct val="110000"/>
              </a:lnSpc>
              <a:spcAft>
                <a:spcPts val="900"/>
              </a:spcAft>
              <a:buClr>
                <a:srgbClr val="FF0000"/>
              </a:buClr>
              <a:buFont typeface="Wingdings" pitchFamily="2" charset="2"/>
              <a:buChar char="Ø"/>
            </a:pPr>
            <a:r>
              <a:rPr lang="de-DE" b="1" kern="0" dirty="0"/>
              <a:t>Muss ein Sportlehrer am Wandertag oder auf der Klassenfahrt anwesend sein, damit Schüler*innen ins Wasser dürfen?</a:t>
            </a:r>
          </a:p>
          <a:p>
            <a:pPr marL="342900" indent="-342900">
              <a:lnSpc>
                <a:spcPct val="110000"/>
              </a:lnSpc>
              <a:spcAft>
                <a:spcPts val="900"/>
              </a:spcAft>
              <a:buClr>
                <a:srgbClr val="FF0000"/>
              </a:buClr>
              <a:buFont typeface="Wingdings" pitchFamily="2" charset="2"/>
              <a:buChar char="§"/>
            </a:pPr>
            <a:endParaRPr lang="de-DE" kern="0" dirty="0"/>
          </a:p>
        </p:txBody>
      </p:sp>
    </p:spTree>
    <p:extLst>
      <p:ext uri="{BB962C8B-B14F-4D97-AF65-F5344CB8AC3E}">
        <p14:creationId xmlns:p14="http://schemas.microsoft.com/office/powerpoint/2010/main" val="381211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13</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0840" y="1268760"/>
            <a:ext cx="8461375" cy="47525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lnSpc>
                <a:spcPct val="150000"/>
              </a:lnSpc>
              <a:spcAft>
                <a:spcPts val="600"/>
              </a:spcAft>
            </a:pPr>
            <a:r>
              <a:rPr lang="de-DE" sz="2000" b="1" dirty="0"/>
              <a:t>Sporterlass 2.2.3 Baden</a:t>
            </a:r>
            <a:endParaRPr lang="de-DE" b="1" dirty="0"/>
          </a:p>
          <a:p>
            <a:pPr marL="342900" indent="-342900">
              <a:lnSpc>
                <a:spcPct val="110000"/>
              </a:lnSpc>
              <a:spcAft>
                <a:spcPts val="900"/>
              </a:spcAft>
              <a:buClr>
                <a:srgbClr val="FF0000"/>
              </a:buClr>
              <a:buFont typeface="Wingdings" pitchFamily="2" charset="2"/>
              <a:buChar char="§"/>
            </a:pPr>
            <a:r>
              <a:rPr lang="de-DE" kern="0" dirty="0"/>
              <a:t>In Abgrenzung zum Schwimmen nach IV.2.2.2 wird in Bezug auf § 25 Abs. 4 </a:t>
            </a:r>
            <a:r>
              <a:rPr lang="de-DE" kern="0" dirty="0" err="1"/>
              <a:t>AufsVO</a:t>
            </a:r>
            <a:r>
              <a:rPr lang="de-DE" kern="0" dirty="0"/>
              <a:t> unter </a:t>
            </a:r>
            <a:r>
              <a:rPr lang="de-DE" b="1" kern="0" dirty="0"/>
              <a:t>Baden</a:t>
            </a:r>
            <a:r>
              <a:rPr lang="de-DE" kern="0" dirty="0"/>
              <a:t> </a:t>
            </a:r>
            <a:r>
              <a:rPr lang="de-DE" kern="0" dirty="0">
                <a:solidFill>
                  <a:srgbClr val="0070C0"/>
                </a:solidFill>
              </a:rPr>
              <a:t>das freie Bewegen und Spielen im Wasser ohne zielgerichtete Aufgabenstellungen im Rahmen von Schulwanderungen und Schulfahrten</a:t>
            </a:r>
            <a:r>
              <a:rPr lang="de-DE" kern="0" dirty="0"/>
              <a:t> verstanden.</a:t>
            </a:r>
          </a:p>
          <a:p>
            <a:pPr marL="342900" indent="-342900">
              <a:lnSpc>
                <a:spcPct val="110000"/>
              </a:lnSpc>
              <a:spcAft>
                <a:spcPts val="900"/>
              </a:spcAft>
              <a:buClr>
                <a:srgbClr val="FF0000"/>
              </a:buClr>
              <a:buFont typeface="Wingdings" pitchFamily="2" charset="2"/>
              <a:buChar char="§"/>
            </a:pPr>
            <a:r>
              <a:rPr lang="de-DE" kern="0" dirty="0"/>
              <a:t>Baden darf sowohl in Hallen- oder Freibädern als auch in offenen Gewässern mit ausgewiesenen Badestellen stattfinden.</a:t>
            </a:r>
          </a:p>
          <a:p>
            <a:pPr marL="342900" indent="-342900">
              <a:lnSpc>
                <a:spcPct val="110000"/>
              </a:lnSpc>
              <a:spcAft>
                <a:spcPts val="900"/>
              </a:spcAft>
              <a:buClr>
                <a:srgbClr val="FF0000"/>
              </a:buClr>
              <a:buFont typeface="Wingdings" pitchFamily="2" charset="2"/>
              <a:buChar char="§"/>
            </a:pPr>
            <a:r>
              <a:rPr lang="de-DE" kern="0" dirty="0"/>
              <a:t>Der für Nichtschwimmer freigegebene Badebereich muss klar gekennzeichnet sein! Fehlt eine Abgrenzung, so dürfen Nichtschwimmer nicht ins Wasser!</a:t>
            </a:r>
          </a:p>
          <a:p>
            <a:pPr marL="342900" indent="-342900">
              <a:lnSpc>
                <a:spcPct val="110000"/>
              </a:lnSpc>
              <a:spcAft>
                <a:spcPts val="900"/>
              </a:spcAft>
              <a:buClr>
                <a:srgbClr val="FF0000"/>
              </a:buClr>
              <a:buFont typeface="Wingdings" pitchFamily="2" charset="2"/>
              <a:buChar char="§"/>
            </a:pPr>
            <a:r>
              <a:rPr lang="de-DE" kern="0" dirty="0"/>
              <a:t>Baden im offenen Meer ist nur an Stellen erlaubt, die von Rettungsorganisationen (z.B. DLRG, Wasserwacht) überwacht werden. Das Baden in Flüssen und Kanälen ohne ausgewiesene Badestelle ist unzulässig! </a:t>
            </a:r>
          </a:p>
        </p:txBody>
      </p:sp>
    </p:spTree>
    <p:extLst>
      <p:ext uri="{BB962C8B-B14F-4D97-AF65-F5344CB8AC3E}">
        <p14:creationId xmlns:p14="http://schemas.microsoft.com/office/powerpoint/2010/main" val="2102196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E296CA1-A806-BD46-8BBF-0ACE70257C65}"/>
              </a:ext>
            </a:extLst>
          </p:cNvPr>
          <p:cNvSpPr>
            <a:spLocks noGrp="1"/>
          </p:cNvSpPr>
          <p:nvPr>
            <p:ph type="dt" sz="half" idx="10"/>
          </p:nvPr>
        </p:nvSpPr>
        <p:spPr/>
        <p:txBody>
          <a:bodyPr/>
          <a:lstStyle/>
          <a:p>
            <a:pPr>
              <a:defRPr/>
            </a:pPr>
            <a:r>
              <a:rPr lang="de-DE"/>
              <a:t>01.02.2023</a:t>
            </a:r>
            <a:endParaRPr lang="de-DE" dirty="0"/>
          </a:p>
        </p:txBody>
      </p:sp>
      <p:sp>
        <p:nvSpPr>
          <p:cNvPr id="3" name="Fußzeilenplatzhalter 2">
            <a:extLst>
              <a:ext uri="{FF2B5EF4-FFF2-40B4-BE49-F238E27FC236}">
                <a16:creationId xmlns:a16="http://schemas.microsoft.com/office/drawing/2014/main" id="{80F350BF-BFFA-D24B-8741-35CA2647D893}"/>
              </a:ext>
            </a:extLst>
          </p:cNvPr>
          <p:cNvSpPr>
            <a:spLocks noGrp="1"/>
          </p:cNvSpPr>
          <p:nvPr>
            <p:ph type="ftr" sz="quarter" idx="11"/>
          </p:nvPr>
        </p:nvSpPr>
        <p:spPr/>
        <p:txBody>
          <a:bodyPr/>
          <a:lstStyle/>
          <a:p>
            <a:pPr>
              <a:defRPr/>
            </a:pPr>
            <a:r>
              <a:rPr lang="de-DE"/>
              <a:t>Auffrischung Rettungsfähigkeit für hess. Lehrkräfte</a:t>
            </a:r>
          </a:p>
        </p:txBody>
      </p:sp>
      <p:sp>
        <p:nvSpPr>
          <p:cNvPr id="4" name="Foliennummernplatzhalter 3">
            <a:extLst>
              <a:ext uri="{FF2B5EF4-FFF2-40B4-BE49-F238E27FC236}">
                <a16:creationId xmlns:a16="http://schemas.microsoft.com/office/drawing/2014/main" id="{0E6A17E6-DDAD-D34B-86A8-73BEB6E34696}"/>
              </a:ext>
            </a:extLst>
          </p:cNvPr>
          <p:cNvSpPr>
            <a:spLocks noGrp="1"/>
          </p:cNvSpPr>
          <p:nvPr>
            <p:ph type="sldNum" sz="quarter" idx="12"/>
          </p:nvPr>
        </p:nvSpPr>
        <p:spPr/>
        <p:txBody>
          <a:bodyPr/>
          <a:lstStyle/>
          <a:p>
            <a:pPr>
              <a:defRPr/>
            </a:pPr>
            <a:fld id="{38B6DDB1-7D1E-4B96-A0F4-24F82F6F22D9}" type="slidenum">
              <a:rPr lang="de-DE" smtClean="0"/>
              <a:pPr>
                <a:defRPr/>
              </a:pPr>
              <a:t>14</a:t>
            </a:fld>
            <a:endParaRPr lang="de-DE"/>
          </a:p>
        </p:txBody>
      </p:sp>
      <p:pic>
        <p:nvPicPr>
          <p:cNvPr id="7" name="Grafik 6">
            <a:extLst>
              <a:ext uri="{FF2B5EF4-FFF2-40B4-BE49-F238E27FC236}">
                <a16:creationId xmlns:a16="http://schemas.microsoft.com/office/drawing/2014/main" id="{DC72BA12-93B2-3D4C-A32D-DA487B7E5264}"/>
              </a:ext>
            </a:extLst>
          </p:cNvPr>
          <p:cNvPicPr>
            <a:picLocks noChangeAspect="1"/>
          </p:cNvPicPr>
          <p:nvPr/>
        </p:nvPicPr>
        <p:blipFill>
          <a:blip r:embed="rId2"/>
          <a:stretch>
            <a:fillRect/>
          </a:stretch>
        </p:blipFill>
        <p:spPr>
          <a:xfrm>
            <a:off x="59436" y="2132856"/>
            <a:ext cx="8746657" cy="3577589"/>
          </a:xfrm>
          <a:prstGeom prst="rect">
            <a:avLst/>
          </a:prstGeom>
        </p:spPr>
      </p:pic>
      <p:sp>
        <p:nvSpPr>
          <p:cNvPr id="8" name="Textfeld 7">
            <a:extLst>
              <a:ext uri="{FF2B5EF4-FFF2-40B4-BE49-F238E27FC236}">
                <a16:creationId xmlns:a16="http://schemas.microsoft.com/office/drawing/2014/main" id="{C1290FCE-F6A0-AD4D-9636-DEDBE480544A}"/>
              </a:ext>
            </a:extLst>
          </p:cNvPr>
          <p:cNvSpPr txBox="1"/>
          <p:nvPr/>
        </p:nvSpPr>
        <p:spPr>
          <a:xfrm>
            <a:off x="539552" y="332656"/>
            <a:ext cx="5349541" cy="584775"/>
          </a:xfrm>
          <a:prstGeom prst="rect">
            <a:avLst/>
          </a:prstGeom>
          <a:noFill/>
        </p:spPr>
        <p:txBody>
          <a:bodyPr wrap="none" rtlCol="0">
            <a:spAutoFit/>
          </a:bodyPr>
          <a:lstStyle/>
          <a:p>
            <a:r>
              <a:rPr lang="de-DE" sz="3200" b="1" dirty="0"/>
              <a:t>Badezonenkennzeichnung</a:t>
            </a:r>
            <a:endParaRPr lang="de-DE" sz="2800" b="1" dirty="0"/>
          </a:p>
        </p:txBody>
      </p:sp>
    </p:spTree>
    <p:extLst>
      <p:ext uri="{BB962C8B-B14F-4D97-AF65-F5344CB8AC3E}">
        <p14:creationId xmlns:p14="http://schemas.microsoft.com/office/powerpoint/2010/main" val="2457885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15</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6" y="1355601"/>
            <a:ext cx="8461375"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lnSpc>
                <a:spcPct val="150000"/>
              </a:lnSpc>
              <a:spcAft>
                <a:spcPts val="600"/>
              </a:spcAft>
            </a:pPr>
            <a:r>
              <a:rPr lang="de-DE" sz="2000" b="1" dirty="0"/>
              <a:t>Sporterlass 2.2.3 Baden</a:t>
            </a:r>
            <a:endParaRPr lang="de-DE" b="1" dirty="0"/>
          </a:p>
          <a:p>
            <a:pPr marL="0" indent="0">
              <a:lnSpc>
                <a:spcPct val="110000"/>
              </a:lnSpc>
              <a:spcAft>
                <a:spcPts val="900"/>
              </a:spcAft>
              <a:buNone/>
            </a:pPr>
            <a:r>
              <a:rPr lang="de-DE" b="1" kern="0" dirty="0">
                <a:solidFill>
                  <a:srgbClr val="0070C0"/>
                </a:solidFill>
              </a:rPr>
              <a:t>Qualifikation der Aufsichtspersonen:</a:t>
            </a:r>
          </a:p>
          <a:p>
            <a:pPr marL="342900" indent="-342900">
              <a:lnSpc>
                <a:spcPct val="110000"/>
              </a:lnSpc>
              <a:spcAft>
                <a:spcPts val="900"/>
              </a:spcAft>
              <a:buClr>
                <a:srgbClr val="FF0000"/>
              </a:buClr>
              <a:buFont typeface="Wingdings" pitchFamily="2" charset="2"/>
              <a:buChar char="§"/>
            </a:pPr>
            <a:r>
              <a:rPr lang="de-DE" kern="0" dirty="0"/>
              <a:t>Sofern keine rettungsfähige Person (Badeaufsicht) anwesend ist, muss die zur Aufsicht verpflichtete Lehrkraft rettungsfähig sein.</a:t>
            </a:r>
          </a:p>
          <a:p>
            <a:pPr marL="0" indent="0">
              <a:lnSpc>
                <a:spcPct val="110000"/>
              </a:lnSpc>
              <a:spcAft>
                <a:spcPts val="900"/>
              </a:spcAft>
              <a:buNone/>
            </a:pPr>
            <a:r>
              <a:rPr lang="de-DE" b="1" kern="0" dirty="0"/>
              <a:t>Besondere Aufsichtsregelungen: Für das </a:t>
            </a:r>
            <a:r>
              <a:rPr lang="de-DE" b="1" u="sng" kern="0" dirty="0"/>
              <a:t>Baden</a:t>
            </a:r>
            <a:r>
              <a:rPr lang="de-DE" b="1" kern="0" dirty="0"/>
              <a:t> gilt:</a:t>
            </a:r>
          </a:p>
          <a:p>
            <a:pPr marL="342900" indent="-342900">
              <a:lnSpc>
                <a:spcPct val="110000"/>
              </a:lnSpc>
              <a:spcAft>
                <a:spcPts val="900"/>
              </a:spcAft>
              <a:buClr>
                <a:srgbClr val="FF0000"/>
              </a:buClr>
              <a:buFont typeface="Wingdings" pitchFamily="2" charset="2"/>
              <a:buChar char="§"/>
            </a:pPr>
            <a:r>
              <a:rPr lang="de-DE" kern="0" dirty="0"/>
              <a:t>Pro Aufsichtsperson dürfen höchstens </a:t>
            </a:r>
            <a:r>
              <a:rPr lang="de-DE" b="1" kern="0" dirty="0"/>
              <a:t>15</a:t>
            </a:r>
            <a:r>
              <a:rPr lang="de-DE" kern="0" dirty="0"/>
              <a:t> Schülerinnen und Schüler außerhalb geschlossener Badeanstalten gleichzeitig im Wasser sein.</a:t>
            </a:r>
          </a:p>
          <a:p>
            <a:pPr marL="342900" indent="-342900">
              <a:lnSpc>
                <a:spcPct val="110000"/>
              </a:lnSpc>
              <a:spcAft>
                <a:spcPts val="900"/>
              </a:spcAft>
              <a:buClr>
                <a:srgbClr val="FF0000"/>
              </a:buClr>
              <a:buFont typeface="Wingdings" pitchFamily="2" charset="2"/>
              <a:buChar char="§"/>
            </a:pPr>
            <a:r>
              <a:rPr lang="de-DE" kern="0" dirty="0"/>
              <a:t>Eine Aufsichtsperson muss Badebekleidung tragen, wenn keine andere rettungsfähige Person nach § 25 Abs. 4 Satz 1 </a:t>
            </a:r>
            <a:r>
              <a:rPr lang="de-DE" kern="0" dirty="0" err="1"/>
              <a:t>AufsVO</a:t>
            </a:r>
            <a:r>
              <a:rPr lang="de-DE" kern="0" dirty="0"/>
              <a:t> anwesend ist.</a:t>
            </a:r>
          </a:p>
          <a:p>
            <a:pPr marL="342900" indent="-342900">
              <a:lnSpc>
                <a:spcPct val="110000"/>
              </a:lnSpc>
              <a:spcAft>
                <a:spcPts val="900"/>
              </a:spcAft>
              <a:buClr>
                <a:srgbClr val="FF0000"/>
              </a:buClr>
              <a:buFont typeface="Wingdings" pitchFamily="2" charset="2"/>
              <a:buChar char="§"/>
            </a:pPr>
            <a:r>
              <a:rPr lang="de-DE" kern="0" dirty="0"/>
              <a:t>Sie müssen darauf achten, dass die Schülerinnen und Schüler nicht in überhitztem Zustand und unmittelbar nach dem Essen ins Wasser gehen.</a:t>
            </a:r>
            <a:endParaRPr lang="de-DE" b="1" kern="0" dirty="0"/>
          </a:p>
        </p:txBody>
      </p:sp>
    </p:spTree>
    <p:extLst>
      <p:ext uri="{BB962C8B-B14F-4D97-AF65-F5344CB8AC3E}">
        <p14:creationId xmlns:p14="http://schemas.microsoft.com/office/powerpoint/2010/main" val="3738948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AB7C0C-0065-FD43-86DC-1D6BA146ACA2}"/>
              </a:ext>
            </a:extLst>
          </p:cNvPr>
          <p:cNvSpPr>
            <a:spLocks noGrp="1"/>
          </p:cNvSpPr>
          <p:nvPr>
            <p:ph type="dt" sz="half" idx="10"/>
          </p:nvPr>
        </p:nvSpPr>
        <p:spPr/>
        <p:txBody>
          <a:bodyPr/>
          <a:lstStyle/>
          <a:p>
            <a:pPr>
              <a:defRPr/>
            </a:pPr>
            <a:r>
              <a:rPr lang="de-DE"/>
              <a:t>01.02.2023</a:t>
            </a:r>
            <a:endParaRPr lang="de-DE" dirty="0"/>
          </a:p>
        </p:txBody>
      </p:sp>
      <p:sp>
        <p:nvSpPr>
          <p:cNvPr id="3" name="Fußzeilenplatzhalter 2">
            <a:extLst>
              <a:ext uri="{FF2B5EF4-FFF2-40B4-BE49-F238E27FC236}">
                <a16:creationId xmlns:a16="http://schemas.microsoft.com/office/drawing/2014/main" id="{18B9D88B-F558-8548-B8E6-BAE70E8EFEEC}"/>
              </a:ext>
            </a:extLst>
          </p:cNvPr>
          <p:cNvSpPr>
            <a:spLocks noGrp="1"/>
          </p:cNvSpPr>
          <p:nvPr>
            <p:ph type="ftr" sz="quarter" idx="11"/>
          </p:nvPr>
        </p:nvSpPr>
        <p:spPr/>
        <p:txBody>
          <a:bodyPr/>
          <a:lstStyle/>
          <a:p>
            <a:pPr>
              <a:defRPr/>
            </a:pPr>
            <a:r>
              <a:rPr lang="de-DE"/>
              <a:t>Auffrischung Rettungsfähigkeit für hess. Lehrkräfte</a:t>
            </a:r>
          </a:p>
        </p:txBody>
      </p:sp>
      <p:sp>
        <p:nvSpPr>
          <p:cNvPr id="4" name="Foliennummernplatzhalter 3">
            <a:extLst>
              <a:ext uri="{FF2B5EF4-FFF2-40B4-BE49-F238E27FC236}">
                <a16:creationId xmlns:a16="http://schemas.microsoft.com/office/drawing/2014/main" id="{25C6506A-4538-044F-8250-4DEE74ED542C}"/>
              </a:ext>
            </a:extLst>
          </p:cNvPr>
          <p:cNvSpPr>
            <a:spLocks noGrp="1"/>
          </p:cNvSpPr>
          <p:nvPr>
            <p:ph type="sldNum" sz="quarter" idx="12"/>
          </p:nvPr>
        </p:nvSpPr>
        <p:spPr/>
        <p:txBody>
          <a:bodyPr/>
          <a:lstStyle/>
          <a:p>
            <a:pPr>
              <a:defRPr/>
            </a:pPr>
            <a:fld id="{38B6DDB1-7D1E-4B96-A0F4-24F82F6F22D9}" type="slidenum">
              <a:rPr lang="de-DE" smtClean="0"/>
              <a:pPr>
                <a:defRPr/>
              </a:pPr>
              <a:t>16</a:t>
            </a:fld>
            <a:endParaRPr lang="de-DE"/>
          </a:p>
        </p:txBody>
      </p:sp>
      <p:pic>
        <p:nvPicPr>
          <p:cNvPr id="22" name="Grafik 21">
            <a:extLst>
              <a:ext uri="{FF2B5EF4-FFF2-40B4-BE49-F238E27FC236}">
                <a16:creationId xmlns:a16="http://schemas.microsoft.com/office/drawing/2014/main" id="{38DDC517-5A6D-0D6A-5F03-EB1B700CD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 y="652571"/>
            <a:ext cx="4928592" cy="3696444"/>
          </a:xfrm>
          <a:prstGeom prst="rect">
            <a:avLst/>
          </a:prstGeom>
        </p:spPr>
      </p:pic>
      <p:sp>
        <p:nvSpPr>
          <p:cNvPr id="5" name="Textfeld 4">
            <a:extLst>
              <a:ext uri="{FF2B5EF4-FFF2-40B4-BE49-F238E27FC236}">
                <a16:creationId xmlns:a16="http://schemas.microsoft.com/office/drawing/2014/main" id="{96CFEFE3-6F57-8D46-9906-36FACF5C5AFE}"/>
              </a:ext>
            </a:extLst>
          </p:cNvPr>
          <p:cNvSpPr txBox="1"/>
          <p:nvPr/>
        </p:nvSpPr>
        <p:spPr>
          <a:xfrm>
            <a:off x="1138834" y="10230"/>
            <a:ext cx="5875326" cy="584775"/>
          </a:xfrm>
          <a:prstGeom prst="rect">
            <a:avLst/>
          </a:prstGeom>
          <a:noFill/>
        </p:spPr>
        <p:txBody>
          <a:bodyPr wrap="none" rtlCol="0">
            <a:spAutoFit/>
          </a:bodyPr>
          <a:lstStyle/>
          <a:p>
            <a:r>
              <a:rPr lang="de-DE" sz="3200" b="1" dirty="0"/>
              <a:t>Anforderungen an den Retter</a:t>
            </a:r>
          </a:p>
        </p:txBody>
      </p:sp>
      <p:pic>
        <p:nvPicPr>
          <p:cNvPr id="20" name="Grafik 19">
            <a:extLst>
              <a:ext uri="{FF2B5EF4-FFF2-40B4-BE49-F238E27FC236}">
                <a16:creationId xmlns:a16="http://schemas.microsoft.com/office/drawing/2014/main" id="{245BEB74-4F74-A665-F604-6A06F0B1F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480" y="2500793"/>
            <a:ext cx="4688520" cy="3516390"/>
          </a:xfrm>
          <a:prstGeom prst="rect">
            <a:avLst/>
          </a:prstGeom>
        </p:spPr>
      </p:pic>
    </p:spTree>
    <p:extLst>
      <p:ext uri="{BB962C8B-B14F-4D97-AF65-F5344CB8AC3E}">
        <p14:creationId xmlns:p14="http://schemas.microsoft.com/office/powerpoint/2010/main" val="400707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17</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Anforderungen an den Retter</a:t>
            </a:r>
            <a:endParaRPr lang="de-DE" sz="1800" dirty="0"/>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t="-7641" b="-7641"/>
          <a:stretch/>
        </p:blipFill>
        <p:spPr>
          <a:xfrm>
            <a:off x="-36512" y="908720"/>
            <a:ext cx="5606589" cy="4204941"/>
          </a:xfrm>
          <a:prstGeom prst="rect">
            <a:avLst/>
          </a:prstGeom>
        </p:spPr>
      </p:pic>
      <p:pic>
        <p:nvPicPr>
          <p:cNvPr id="7" name="Grafik 6">
            <a:extLst>
              <a:ext uri="{FF2B5EF4-FFF2-40B4-BE49-F238E27FC236}">
                <a16:creationId xmlns:a16="http://schemas.microsoft.com/office/drawing/2014/main" id="{C6697F1B-DDB6-7015-83F5-A3DFA03E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011" y="2388773"/>
            <a:ext cx="4814501" cy="3610876"/>
          </a:xfrm>
          <a:prstGeom prst="rect">
            <a:avLst/>
          </a:prstGeom>
        </p:spPr>
      </p:pic>
    </p:spTree>
    <p:extLst>
      <p:ext uri="{BB962C8B-B14F-4D97-AF65-F5344CB8AC3E}">
        <p14:creationId xmlns:p14="http://schemas.microsoft.com/office/powerpoint/2010/main" val="139524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stretch>
            <a:fillRect/>
          </a:stretch>
        </p:blipFill>
        <p:spPr>
          <a:xfrm>
            <a:off x="401497" y="1449582"/>
            <a:ext cx="3076665" cy="2298659"/>
          </a:xfrm>
          <a:prstGeom prst="rect">
            <a:avLst/>
          </a:prstGeom>
        </p:spPr>
      </p:pic>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18</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6780B7C5-9848-F4E0-EF27-3DFEF2220050}"/>
              </a:ext>
            </a:extLst>
          </p:cNvPr>
          <p:cNvGraphicFramePr/>
          <p:nvPr>
            <p:extLst>
              <p:ext uri="{D42A27DB-BD31-4B8C-83A1-F6EECF244321}">
                <p14:modId xmlns:p14="http://schemas.microsoft.com/office/powerpoint/2010/main" val="4220515541"/>
              </p:ext>
            </p:extLst>
          </p:nvPr>
        </p:nvGraphicFramePr>
        <p:xfrm>
          <a:off x="3620294" y="1588001"/>
          <a:ext cx="5185569"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9907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19</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5" name="Diagramm 4">
            <a:extLst>
              <a:ext uri="{FF2B5EF4-FFF2-40B4-BE49-F238E27FC236}">
                <a16:creationId xmlns:a16="http://schemas.microsoft.com/office/drawing/2014/main" id="{B828A2B1-453C-C5D6-F1E2-952863808EFE}"/>
              </a:ext>
            </a:extLst>
          </p:cNvPr>
          <p:cNvGraphicFramePr/>
          <p:nvPr>
            <p:extLst>
              <p:ext uri="{D42A27DB-BD31-4B8C-83A1-F6EECF244321}">
                <p14:modId xmlns:p14="http://schemas.microsoft.com/office/powerpoint/2010/main" val="3480877683"/>
              </p:ext>
            </p:extLst>
          </p:nvPr>
        </p:nvGraphicFramePr>
        <p:xfrm>
          <a:off x="3794095" y="1628800"/>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65F29FF7-ACA8-62BC-3909-9972E167D7DF}"/>
              </a:ext>
            </a:extLst>
          </p:cNvPr>
          <p:cNvPicPr>
            <a:picLocks noChangeAspect="1"/>
          </p:cNvPicPr>
          <p:nvPr/>
        </p:nvPicPr>
        <p:blipFill>
          <a:blip r:embed="rId8" cstate="print"/>
          <a:stretch>
            <a:fillRect/>
          </a:stretch>
        </p:blipFill>
        <p:spPr>
          <a:xfrm>
            <a:off x="395536" y="2074850"/>
            <a:ext cx="2948388" cy="2431662"/>
          </a:xfrm>
          <a:prstGeom prst="rect">
            <a:avLst/>
          </a:prstGeom>
        </p:spPr>
      </p:pic>
    </p:spTree>
    <p:extLst>
      <p:ext uri="{BB962C8B-B14F-4D97-AF65-F5344CB8AC3E}">
        <p14:creationId xmlns:p14="http://schemas.microsoft.com/office/powerpoint/2010/main" val="4136611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Lehrgangsinhalte</a:t>
            </a:r>
          </a:p>
        </p:txBody>
      </p:sp>
      <p:sp>
        <p:nvSpPr>
          <p:cNvPr id="9" name="Datumsplatzhalter 8"/>
          <p:cNvSpPr>
            <a:spLocks noGrp="1" noRot="1" noMove="1" noResize="1" noEditPoints="1" noAdjustHandles="1" noChangeArrowheads="1" noChangeShapeType="1"/>
          </p:cNvSpPr>
          <p:nvPr>
            <p:ph type="dt" sz="quarter" idx="10"/>
          </p:nvPr>
        </p:nvSpPr>
        <p:spPr/>
        <p:txBody>
          <a:bodyPr/>
          <a:lstStyle/>
          <a:p>
            <a:pPr>
              <a:defRPr/>
            </a:pPr>
            <a:r>
              <a:rPr lang="de-DE"/>
              <a:t>01.02.2023</a:t>
            </a:r>
            <a:endParaRPr lang="de-DE" dirty="0"/>
          </a:p>
        </p:txBody>
      </p:sp>
      <p:sp>
        <p:nvSpPr>
          <p:cNvPr id="10" name="Fußzeilenplatzhalter 9"/>
          <p:cNvSpPr>
            <a:spLocks noGrp="1"/>
          </p:cNvSpPr>
          <p:nvPr>
            <p:ph type="ftr" sz="quarter" idx="11"/>
          </p:nvPr>
        </p:nvSpPr>
        <p:spPr/>
        <p:txBody>
          <a:bodyPr/>
          <a:lstStyle/>
          <a:p>
            <a:pPr>
              <a:defRPr/>
            </a:pPr>
            <a:r>
              <a:rPr lang="de-DE"/>
              <a:t>Auffrischung Rettungsfähigkeit für hess. Lehrkräfte</a:t>
            </a:r>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2</a:t>
            </a:fld>
            <a:endParaRPr lang="de-DE" sz="1200">
              <a:solidFill>
                <a:srgbClr val="898989"/>
              </a:solidFill>
            </a:endParaRPr>
          </a:p>
        </p:txBody>
      </p:sp>
      <p:sp>
        <p:nvSpPr>
          <p:cNvPr id="10249" name="AutoShape 4"/>
          <p:cNvSpPr>
            <a:spLocks/>
          </p:cNvSpPr>
          <p:nvPr/>
        </p:nvSpPr>
        <p:spPr bwMode="auto">
          <a:xfrm>
            <a:off x="597744" y="1273748"/>
            <a:ext cx="7639963" cy="499015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135000"/>
              </a:lnSpc>
              <a:spcBef>
                <a:spcPct val="0"/>
              </a:spcBef>
              <a:buClr>
                <a:srgbClr val="FF0000"/>
              </a:buClr>
              <a:buFont typeface="Wingdings" panose="05000000000000000000" pitchFamily="2" charset="2"/>
              <a:buChar char="§"/>
            </a:pPr>
            <a:r>
              <a:rPr lang="de-DE" sz="2000" dirty="0"/>
              <a:t>Begrüßung</a:t>
            </a:r>
          </a:p>
          <a:p>
            <a:pPr lvl="1" eaLnBrk="1" hangingPunct="1">
              <a:lnSpc>
                <a:spcPct val="135000"/>
              </a:lnSpc>
              <a:spcBef>
                <a:spcPct val="0"/>
              </a:spcBef>
              <a:buClr>
                <a:srgbClr val="FF0000"/>
              </a:buClr>
              <a:buFont typeface="Wingdings" panose="05000000000000000000" pitchFamily="2" charset="2"/>
              <a:buChar char="§"/>
            </a:pPr>
            <a:r>
              <a:rPr lang="de-DE" sz="1600" dirty="0"/>
              <a:t>Formalien</a:t>
            </a:r>
          </a:p>
          <a:p>
            <a:pPr eaLnBrk="1" hangingPunct="1">
              <a:lnSpc>
                <a:spcPct val="135000"/>
              </a:lnSpc>
              <a:spcBef>
                <a:spcPct val="0"/>
              </a:spcBef>
              <a:buClr>
                <a:srgbClr val="FF0000"/>
              </a:buClr>
              <a:buFont typeface="Wingdings" panose="05000000000000000000" pitchFamily="2" charset="2"/>
              <a:buChar char="§"/>
            </a:pPr>
            <a:r>
              <a:rPr lang="de-DE" sz="2000" dirty="0"/>
              <a:t>Rechtliche Grundlagen</a:t>
            </a:r>
          </a:p>
          <a:p>
            <a:pPr eaLnBrk="1" hangingPunct="1">
              <a:lnSpc>
                <a:spcPct val="135000"/>
              </a:lnSpc>
              <a:spcBef>
                <a:spcPct val="0"/>
              </a:spcBef>
              <a:buClr>
                <a:srgbClr val="FF0000"/>
              </a:buClr>
              <a:buFont typeface="Wingdings" panose="05000000000000000000" pitchFamily="2" charset="2"/>
              <a:buChar char="§"/>
            </a:pPr>
            <a:r>
              <a:rPr lang="de-DE" sz="2000" dirty="0"/>
              <a:t>Aspekte des Rettens</a:t>
            </a:r>
          </a:p>
          <a:p>
            <a:pPr eaLnBrk="1" hangingPunct="1">
              <a:lnSpc>
                <a:spcPct val="135000"/>
              </a:lnSpc>
              <a:spcBef>
                <a:spcPct val="0"/>
              </a:spcBef>
              <a:buClr>
                <a:srgbClr val="FF0000"/>
              </a:buClr>
              <a:buFont typeface="Wingdings" panose="05000000000000000000" pitchFamily="2" charset="2"/>
              <a:buChar char="§"/>
            </a:pPr>
            <a:r>
              <a:rPr lang="de-DE" sz="2000" dirty="0"/>
              <a:t>Grundlagen Erste Hilfe</a:t>
            </a:r>
          </a:p>
          <a:p>
            <a:pPr eaLnBrk="1" hangingPunct="1">
              <a:lnSpc>
                <a:spcPct val="135000"/>
              </a:lnSpc>
              <a:spcBef>
                <a:spcPct val="0"/>
              </a:spcBef>
              <a:buClr>
                <a:srgbClr val="FF0000"/>
              </a:buClr>
              <a:buFont typeface="Wingdings" panose="05000000000000000000" pitchFamily="2" charset="2"/>
              <a:buChar char="§"/>
            </a:pPr>
            <a:r>
              <a:rPr lang="de-DE" sz="2000" dirty="0"/>
              <a:t>HLW</a:t>
            </a:r>
          </a:p>
          <a:p>
            <a:pPr eaLnBrk="1" hangingPunct="1">
              <a:lnSpc>
                <a:spcPct val="135000"/>
              </a:lnSpc>
              <a:spcBef>
                <a:spcPct val="0"/>
              </a:spcBef>
              <a:buClr>
                <a:srgbClr val="FF0000"/>
              </a:buClr>
              <a:buFont typeface="Wingdings" panose="05000000000000000000" pitchFamily="2" charset="2"/>
              <a:buChar char="§"/>
            </a:pPr>
            <a:r>
              <a:rPr lang="de-DE" sz="2000" dirty="0"/>
              <a:t>Rettungsschwimmen Praxis</a:t>
            </a:r>
          </a:p>
          <a:p>
            <a:pPr lvl="1" eaLnBrk="1" hangingPunct="1">
              <a:lnSpc>
                <a:spcPct val="135000"/>
              </a:lnSpc>
              <a:spcBef>
                <a:spcPct val="0"/>
              </a:spcBef>
              <a:buClr>
                <a:srgbClr val="FF0000"/>
              </a:buClr>
              <a:buFont typeface="Wingdings" panose="05000000000000000000" pitchFamily="2" charset="2"/>
              <a:buChar char="§"/>
            </a:pPr>
            <a:r>
              <a:rPr lang="de-DE" sz="1600" dirty="0"/>
              <a:t>Schwimmtechnik</a:t>
            </a:r>
          </a:p>
          <a:p>
            <a:pPr lvl="1" eaLnBrk="1" hangingPunct="1">
              <a:lnSpc>
                <a:spcPct val="135000"/>
              </a:lnSpc>
              <a:spcBef>
                <a:spcPct val="0"/>
              </a:spcBef>
              <a:buClr>
                <a:srgbClr val="FF0000"/>
              </a:buClr>
              <a:buFont typeface="Wingdings" panose="05000000000000000000" pitchFamily="2" charset="2"/>
              <a:buChar char="§"/>
            </a:pPr>
            <a:r>
              <a:rPr lang="de-DE" sz="1600" dirty="0"/>
              <a:t>Befreiungstechniken</a:t>
            </a:r>
          </a:p>
          <a:p>
            <a:pPr lvl="1" eaLnBrk="1" hangingPunct="1">
              <a:lnSpc>
                <a:spcPct val="135000"/>
              </a:lnSpc>
              <a:spcBef>
                <a:spcPct val="0"/>
              </a:spcBef>
              <a:buClr>
                <a:srgbClr val="FF0000"/>
              </a:buClr>
              <a:buFont typeface="Wingdings" panose="05000000000000000000" pitchFamily="2" charset="2"/>
              <a:buChar char="§"/>
            </a:pPr>
            <a:r>
              <a:rPr lang="de-DE" sz="1600" dirty="0"/>
              <a:t>Tief- und Streckentauchen</a:t>
            </a:r>
          </a:p>
          <a:p>
            <a:pPr lvl="1" eaLnBrk="1" hangingPunct="1">
              <a:lnSpc>
                <a:spcPct val="135000"/>
              </a:lnSpc>
              <a:spcBef>
                <a:spcPct val="0"/>
              </a:spcBef>
              <a:buClr>
                <a:srgbClr val="FF0000"/>
              </a:buClr>
              <a:buFont typeface="Wingdings" panose="05000000000000000000" pitchFamily="2" charset="2"/>
              <a:buChar char="§"/>
            </a:pPr>
            <a:r>
              <a:rPr lang="de-DE" sz="1600" dirty="0" err="1"/>
              <a:t>Anlandbringen</a:t>
            </a:r>
            <a:endParaRPr lang="de-DE" sz="1600" dirty="0"/>
          </a:p>
          <a:p>
            <a:pPr lvl="1" eaLnBrk="1" hangingPunct="1">
              <a:lnSpc>
                <a:spcPct val="135000"/>
              </a:lnSpc>
              <a:spcBef>
                <a:spcPct val="0"/>
              </a:spcBef>
              <a:buClr>
                <a:srgbClr val="FF0000"/>
              </a:buClr>
              <a:buFont typeface="Wingdings" panose="05000000000000000000" pitchFamily="2" charset="2"/>
              <a:buChar char="§"/>
            </a:pPr>
            <a:r>
              <a:rPr lang="de-DE" sz="1600" dirty="0"/>
              <a:t>Abschlussübung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20</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extLst>
              <p:ext uri="{D42A27DB-BD31-4B8C-83A1-F6EECF244321}">
                <p14:modId xmlns:p14="http://schemas.microsoft.com/office/powerpoint/2010/main" val="2091883938"/>
              </p:ext>
            </p:extLst>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fik 6">
            <a:extLst>
              <a:ext uri="{FF2B5EF4-FFF2-40B4-BE49-F238E27FC236}">
                <a16:creationId xmlns:a16="http://schemas.microsoft.com/office/drawing/2014/main" id="{4463B4FA-534A-A4E2-CB1F-CF57BFF10FEB}"/>
              </a:ext>
            </a:extLst>
          </p:cNvPr>
          <p:cNvPicPr>
            <a:picLocks noChangeAspect="1"/>
          </p:cNvPicPr>
          <p:nvPr/>
        </p:nvPicPr>
        <p:blipFill>
          <a:blip r:embed="rId8"/>
          <a:stretch>
            <a:fillRect/>
          </a:stretch>
        </p:blipFill>
        <p:spPr>
          <a:xfrm>
            <a:off x="23837" y="2621444"/>
            <a:ext cx="4398760" cy="3017754"/>
          </a:xfrm>
          <a:prstGeom prst="rect">
            <a:avLst/>
          </a:prstGeom>
        </p:spPr>
      </p:pic>
    </p:spTree>
    <p:extLst>
      <p:ext uri="{BB962C8B-B14F-4D97-AF65-F5344CB8AC3E}">
        <p14:creationId xmlns:p14="http://schemas.microsoft.com/office/powerpoint/2010/main" val="3827033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21</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fik 4">
            <a:extLst>
              <a:ext uri="{FF2B5EF4-FFF2-40B4-BE49-F238E27FC236}">
                <a16:creationId xmlns:a16="http://schemas.microsoft.com/office/drawing/2014/main" id="{A78D76D0-70A1-6ED1-9567-FC8E4647AEEF}"/>
              </a:ext>
            </a:extLst>
          </p:cNvPr>
          <p:cNvPicPr>
            <a:picLocks noChangeAspect="1"/>
          </p:cNvPicPr>
          <p:nvPr/>
        </p:nvPicPr>
        <p:blipFill>
          <a:blip r:embed="rId8"/>
          <a:stretch>
            <a:fillRect/>
          </a:stretch>
        </p:blipFill>
        <p:spPr>
          <a:xfrm>
            <a:off x="77375" y="1914791"/>
            <a:ext cx="4494625" cy="3028417"/>
          </a:xfrm>
          <a:prstGeom prst="rect">
            <a:avLst/>
          </a:prstGeom>
        </p:spPr>
      </p:pic>
    </p:spTree>
    <p:extLst>
      <p:ext uri="{BB962C8B-B14F-4D97-AF65-F5344CB8AC3E}">
        <p14:creationId xmlns:p14="http://schemas.microsoft.com/office/powerpoint/2010/main" val="263093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22</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fik 4">
            <a:extLst>
              <a:ext uri="{FF2B5EF4-FFF2-40B4-BE49-F238E27FC236}">
                <a16:creationId xmlns:a16="http://schemas.microsoft.com/office/drawing/2014/main" id="{D9228386-FE73-795B-68A5-82EC67B668B2}"/>
              </a:ext>
            </a:extLst>
          </p:cNvPr>
          <p:cNvPicPr>
            <a:picLocks noChangeAspect="1"/>
          </p:cNvPicPr>
          <p:nvPr/>
        </p:nvPicPr>
        <p:blipFill>
          <a:blip r:embed="rId8"/>
          <a:stretch>
            <a:fillRect/>
          </a:stretch>
        </p:blipFill>
        <p:spPr>
          <a:xfrm>
            <a:off x="106239" y="2062151"/>
            <a:ext cx="4476330" cy="3023033"/>
          </a:xfrm>
          <a:prstGeom prst="rect">
            <a:avLst/>
          </a:prstGeom>
        </p:spPr>
      </p:pic>
    </p:spTree>
    <p:extLst>
      <p:ext uri="{BB962C8B-B14F-4D97-AF65-F5344CB8AC3E}">
        <p14:creationId xmlns:p14="http://schemas.microsoft.com/office/powerpoint/2010/main" val="4013353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23</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A1AE9861-25C8-67E7-0783-381A6F644FBC}"/>
              </a:ext>
            </a:extLst>
          </p:cNvPr>
          <p:cNvPicPr>
            <a:picLocks noChangeAspect="1"/>
          </p:cNvPicPr>
          <p:nvPr/>
        </p:nvPicPr>
        <p:blipFill>
          <a:blip r:embed="rId8"/>
          <a:stretch>
            <a:fillRect/>
          </a:stretch>
        </p:blipFill>
        <p:spPr>
          <a:xfrm>
            <a:off x="-36512" y="2112242"/>
            <a:ext cx="4537528" cy="3133579"/>
          </a:xfrm>
          <a:prstGeom prst="rect">
            <a:avLst/>
          </a:prstGeom>
        </p:spPr>
      </p:pic>
    </p:spTree>
    <p:extLst>
      <p:ext uri="{BB962C8B-B14F-4D97-AF65-F5344CB8AC3E}">
        <p14:creationId xmlns:p14="http://schemas.microsoft.com/office/powerpoint/2010/main" val="4064961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24</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5" name="Diagramm 4">
            <a:extLst>
              <a:ext uri="{FF2B5EF4-FFF2-40B4-BE49-F238E27FC236}">
                <a16:creationId xmlns:a16="http://schemas.microsoft.com/office/drawing/2014/main" id="{6955AE08-3570-E934-88F7-007FE8B2F114}"/>
              </a:ext>
            </a:extLst>
          </p:cNvPr>
          <p:cNvGraphicFramePr/>
          <p:nvPr>
            <p:extLst>
              <p:ext uri="{D42A27DB-BD31-4B8C-83A1-F6EECF244321}">
                <p14:modId xmlns:p14="http://schemas.microsoft.com/office/powerpoint/2010/main" val="1167326452"/>
              </p:ext>
            </p:extLst>
          </p:nvPr>
        </p:nvGraphicFramePr>
        <p:xfrm>
          <a:off x="395843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fik 6">
            <a:extLst>
              <a:ext uri="{FF2B5EF4-FFF2-40B4-BE49-F238E27FC236}">
                <a16:creationId xmlns:a16="http://schemas.microsoft.com/office/drawing/2014/main" id="{D0A80CBA-3AA3-8421-3FB5-CE76BC3C1449}"/>
              </a:ext>
            </a:extLst>
          </p:cNvPr>
          <p:cNvPicPr>
            <a:picLocks noChangeAspect="1"/>
          </p:cNvPicPr>
          <p:nvPr/>
        </p:nvPicPr>
        <p:blipFill rotWithShape="1">
          <a:blip r:embed="rId8"/>
          <a:srcRect l="953"/>
          <a:stretch/>
        </p:blipFill>
        <p:spPr>
          <a:xfrm>
            <a:off x="320255" y="1858092"/>
            <a:ext cx="3638176" cy="1417443"/>
          </a:xfrm>
          <a:prstGeom prst="rect">
            <a:avLst/>
          </a:prstGeom>
        </p:spPr>
      </p:pic>
      <p:pic>
        <p:nvPicPr>
          <p:cNvPr id="8" name="Grafik 7">
            <a:extLst>
              <a:ext uri="{FF2B5EF4-FFF2-40B4-BE49-F238E27FC236}">
                <a16:creationId xmlns:a16="http://schemas.microsoft.com/office/drawing/2014/main" id="{188F02A6-9397-F75C-3202-75D4DDD97773}"/>
              </a:ext>
            </a:extLst>
          </p:cNvPr>
          <p:cNvPicPr>
            <a:picLocks noChangeAspect="1"/>
          </p:cNvPicPr>
          <p:nvPr/>
        </p:nvPicPr>
        <p:blipFill>
          <a:blip r:embed="rId9"/>
          <a:stretch>
            <a:fillRect/>
          </a:stretch>
        </p:blipFill>
        <p:spPr>
          <a:xfrm>
            <a:off x="327327" y="3834336"/>
            <a:ext cx="3631104" cy="1417443"/>
          </a:xfrm>
          <a:prstGeom prst="rect">
            <a:avLst/>
          </a:prstGeom>
        </p:spPr>
      </p:pic>
    </p:spTree>
    <p:extLst>
      <p:ext uri="{BB962C8B-B14F-4D97-AF65-F5344CB8AC3E}">
        <p14:creationId xmlns:p14="http://schemas.microsoft.com/office/powerpoint/2010/main" val="152639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25</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pic>
        <p:nvPicPr>
          <p:cNvPr id="5" name="Grafik 4">
            <a:extLst>
              <a:ext uri="{FF2B5EF4-FFF2-40B4-BE49-F238E27FC236}">
                <a16:creationId xmlns:a16="http://schemas.microsoft.com/office/drawing/2014/main" id="{FE5554B4-0D17-B91D-29DB-3511F70D5FC5}"/>
              </a:ext>
            </a:extLst>
          </p:cNvPr>
          <p:cNvPicPr>
            <a:picLocks noChangeAspect="1"/>
          </p:cNvPicPr>
          <p:nvPr/>
        </p:nvPicPr>
        <p:blipFill>
          <a:blip r:embed="rId3"/>
          <a:stretch>
            <a:fillRect/>
          </a:stretch>
        </p:blipFill>
        <p:spPr>
          <a:xfrm>
            <a:off x="1575622" y="1665584"/>
            <a:ext cx="2724628" cy="1314005"/>
          </a:xfrm>
          <a:prstGeom prst="rect">
            <a:avLst/>
          </a:prstGeom>
        </p:spPr>
      </p:pic>
      <p:graphicFrame>
        <p:nvGraphicFramePr>
          <p:cNvPr id="7" name="Diagramm 6">
            <a:extLst>
              <a:ext uri="{FF2B5EF4-FFF2-40B4-BE49-F238E27FC236}">
                <a16:creationId xmlns:a16="http://schemas.microsoft.com/office/drawing/2014/main" id="{0B8ADAA4-E91F-796E-7D06-C2A1E9F8EE66}"/>
              </a:ext>
            </a:extLst>
          </p:cNvPr>
          <p:cNvGraphicFramePr/>
          <p:nvPr>
            <p:extLst>
              <p:ext uri="{D42A27DB-BD31-4B8C-83A1-F6EECF244321}">
                <p14:modId xmlns:p14="http://schemas.microsoft.com/office/powerpoint/2010/main" val="3558338662"/>
              </p:ext>
            </p:extLst>
          </p:nvPr>
        </p:nvGraphicFramePr>
        <p:xfrm>
          <a:off x="3958431" y="1495482"/>
          <a:ext cx="5185569"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Grafik 7">
            <a:extLst>
              <a:ext uri="{FF2B5EF4-FFF2-40B4-BE49-F238E27FC236}">
                <a16:creationId xmlns:a16="http://schemas.microsoft.com/office/drawing/2014/main" id="{7E61E9ED-4413-3736-ED60-FC192E082FFB}"/>
              </a:ext>
            </a:extLst>
          </p:cNvPr>
          <p:cNvPicPr>
            <a:picLocks noChangeAspect="1"/>
          </p:cNvPicPr>
          <p:nvPr/>
        </p:nvPicPr>
        <p:blipFill>
          <a:blip r:embed="rId9"/>
          <a:stretch>
            <a:fillRect/>
          </a:stretch>
        </p:blipFill>
        <p:spPr>
          <a:xfrm>
            <a:off x="150670" y="1288047"/>
            <a:ext cx="2015702" cy="2110231"/>
          </a:xfrm>
          <a:prstGeom prst="rect">
            <a:avLst/>
          </a:prstGeom>
        </p:spPr>
      </p:pic>
      <p:pic>
        <p:nvPicPr>
          <p:cNvPr id="9" name="Grafik 8">
            <a:extLst>
              <a:ext uri="{FF2B5EF4-FFF2-40B4-BE49-F238E27FC236}">
                <a16:creationId xmlns:a16="http://schemas.microsoft.com/office/drawing/2014/main" id="{D7EC52E7-3B6A-A9B8-9E02-F37E36C82258}"/>
              </a:ext>
            </a:extLst>
          </p:cNvPr>
          <p:cNvPicPr>
            <a:picLocks noChangeAspect="1"/>
          </p:cNvPicPr>
          <p:nvPr/>
        </p:nvPicPr>
        <p:blipFill>
          <a:blip r:embed="rId10"/>
          <a:stretch>
            <a:fillRect/>
          </a:stretch>
        </p:blipFill>
        <p:spPr>
          <a:xfrm>
            <a:off x="987079" y="3458652"/>
            <a:ext cx="2358585" cy="2685302"/>
          </a:xfrm>
          <a:prstGeom prst="rect">
            <a:avLst/>
          </a:prstGeom>
        </p:spPr>
      </p:pic>
    </p:spTree>
    <p:extLst>
      <p:ext uri="{BB962C8B-B14F-4D97-AF65-F5344CB8AC3E}">
        <p14:creationId xmlns:p14="http://schemas.microsoft.com/office/powerpoint/2010/main" val="4039673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26</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591AC140-E480-62FA-B741-2BFBB7CA3CAA}"/>
              </a:ext>
            </a:extLst>
          </p:cNvPr>
          <p:cNvGraphicFramePr/>
          <p:nvPr>
            <p:extLst>
              <p:ext uri="{D42A27DB-BD31-4B8C-83A1-F6EECF244321}">
                <p14:modId xmlns:p14="http://schemas.microsoft.com/office/powerpoint/2010/main" val="1280986125"/>
              </p:ext>
            </p:extLst>
          </p:nvPr>
        </p:nvGraphicFramePr>
        <p:xfrm>
          <a:off x="4127798" y="149302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B6361457-C1BB-2A13-9052-4A7B96A107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848" y="1268760"/>
            <a:ext cx="3748396" cy="4742243"/>
          </a:xfrm>
          <a:prstGeom prst="rect">
            <a:avLst/>
          </a:prstGeom>
        </p:spPr>
      </p:pic>
    </p:spTree>
    <p:extLst>
      <p:ext uri="{BB962C8B-B14F-4D97-AF65-F5344CB8AC3E}">
        <p14:creationId xmlns:p14="http://schemas.microsoft.com/office/powerpoint/2010/main" val="2095471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sp>
        <p:nvSpPr>
          <p:cNvPr id="9" name="Datumsplatzhalter 8"/>
          <p:cNvSpPr>
            <a:spLocks noGrp="1"/>
          </p:cNvSpPr>
          <p:nvPr>
            <p:ph type="dt" sz="quarter" idx="10"/>
          </p:nvPr>
        </p:nvSpPr>
        <p:spPr/>
        <p:txBody>
          <a:bodyPr/>
          <a:lstStyle/>
          <a:p>
            <a:pPr>
              <a:defRPr/>
            </a:pPr>
            <a:r>
              <a:rPr lang="de-DE"/>
              <a:t>01.02.2023</a:t>
            </a:r>
            <a:endParaRPr lang="de-DE" dirty="0"/>
          </a:p>
        </p:txBody>
      </p:sp>
      <p:sp>
        <p:nvSpPr>
          <p:cNvPr id="10" name="Fußzeilenplatzhalter 9"/>
          <p:cNvSpPr>
            <a:spLocks noGrp="1"/>
          </p:cNvSpPr>
          <p:nvPr>
            <p:ph type="ftr" sz="quarter" idx="11"/>
          </p:nvPr>
        </p:nvSpPr>
        <p:spPr/>
        <p:txBody>
          <a:bodyPr/>
          <a:lstStyle/>
          <a:p>
            <a:pPr>
              <a:defRPr/>
            </a:pPr>
            <a:r>
              <a:rPr lang="de-DE"/>
              <a:t>Auffrischung Rettungsfähigkeit für hess. Lehrkräfte</a:t>
            </a:r>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27</a:t>
            </a:fld>
            <a:endParaRPr lang="de-DE" sz="1200">
              <a:solidFill>
                <a:srgbClr val="898989"/>
              </a:solidFill>
            </a:endParaRPr>
          </a:p>
        </p:txBody>
      </p:sp>
      <p:pic>
        <p:nvPicPr>
          <p:cNvPr id="4" name="Grafik 3">
            <a:extLst>
              <a:ext uri="{FF2B5EF4-FFF2-40B4-BE49-F238E27FC236}">
                <a16:creationId xmlns:a16="http://schemas.microsoft.com/office/drawing/2014/main" id="{41721506-ABE0-FF4A-ACFA-458C63850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2122315"/>
            <a:ext cx="4362450" cy="3837852"/>
          </a:xfrm>
          <a:prstGeom prst="rect">
            <a:avLst/>
          </a:prstGeom>
        </p:spPr>
      </p:pic>
      <p:sp>
        <p:nvSpPr>
          <p:cNvPr id="5" name="Textfeld 4">
            <a:extLst>
              <a:ext uri="{FF2B5EF4-FFF2-40B4-BE49-F238E27FC236}">
                <a16:creationId xmlns:a16="http://schemas.microsoft.com/office/drawing/2014/main" id="{42EA6542-9AED-7641-B04F-B475847FA9B9}"/>
              </a:ext>
            </a:extLst>
          </p:cNvPr>
          <p:cNvSpPr txBox="1"/>
          <p:nvPr/>
        </p:nvSpPr>
        <p:spPr>
          <a:xfrm>
            <a:off x="2483768" y="1572869"/>
            <a:ext cx="4256293" cy="400110"/>
          </a:xfrm>
          <a:prstGeom prst="rect">
            <a:avLst/>
          </a:prstGeom>
          <a:noFill/>
        </p:spPr>
        <p:txBody>
          <a:bodyPr wrap="none" rtlCol="0">
            <a:spAutoFit/>
          </a:bodyPr>
          <a:lstStyle/>
          <a:p>
            <a:r>
              <a:rPr lang="de-DE" sz="2000" b="1" dirty="0"/>
              <a:t>Auffinden eines Notfallpatienten I</a:t>
            </a:r>
          </a:p>
        </p:txBody>
      </p:sp>
    </p:spTree>
    <p:extLst>
      <p:ext uri="{BB962C8B-B14F-4D97-AF65-F5344CB8AC3E}">
        <p14:creationId xmlns:p14="http://schemas.microsoft.com/office/powerpoint/2010/main" val="1816644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sp>
        <p:nvSpPr>
          <p:cNvPr id="9" name="Datumsplatzhalter 8"/>
          <p:cNvSpPr>
            <a:spLocks noGrp="1"/>
          </p:cNvSpPr>
          <p:nvPr>
            <p:ph type="dt" sz="quarter" idx="10"/>
          </p:nvPr>
        </p:nvSpPr>
        <p:spPr/>
        <p:txBody>
          <a:bodyPr/>
          <a:lstStyle/>
          <a:p>
            <a:pPr>
              <a:defRPr/>
            </a:pPr>
            <a:r>
              <a:rPr lang="de-DE"/>
              <a:t>01.02.2023</a:t>
            </a:r>
            <a:endParaRPr lang="de-DE" dirty="0"/>
          </a:p>
        </p:txBody>
      </p:sp>
      <p:sp>
        <p:nvSpPr>
          <p:cNvPr id="10" name="Fußzeilenplatzhalter 9"/>
          <p:cNvSpPr>
            <a:spLocks noGrp="1"/>
          </p:cNvSpPr>
          <p:nvPr>
            <p:ph type="ftr" sz="quarter" idx="11"/>
          </p:nvPr>
        </p:nvSpPr>
        <p:spPr/>
        <p:txBody>
          <a:bodyPr/>
          <a:lstStyle/>
          <a:p>
            <a:pPr>
              <a:defRPr/>
            </a:pPr>
            <a:r>
              <a:rPr lang="de-DE"/>
              <a:t>Auffrischung Rettungsfähigkeit für hess. Lehrkräfte</a:t>
            </a:r>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28</a:t>
            </a:fld>
            <a:endParaRPr lang="de-DE" sz="1200">
              <a:solidFill>
                <a:srgbClr val="898989"/>
              </a:solidFill>
            </a:endParaRPr>
          </a:p>
        </p:txBody>
      </p:sp>
      <p:pic>
        <p:nvPicPr>
          <p:cNvPr id="5" name="Grafik 4">
            <a:extLst>
              <a:ext uri="{FF2B5EF4-FFF2-40B4-BE49-F238E27FC236}">
                <a16:creationId xmlns:a16="http://schemas.microsoft.com/office/drawing/2014/main" id="{BE2BFCD9-71E0-B049-B276-E653F4EFA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492" y="1718039"/>
            <a:ext cx="4025724" cy="4231241"/>
          </a:xfrm>
          <a:prstGeom prst="rect">
            <a:avLst/>
          </a:prstGeom>
        </p:spPr>
      </p:pic>
      <p:sp>
        <p:nvSpPr>
          <p:cNvPr id="6" name="Textfeld 5">
            <a:extLst>
              <a:ext uri="{FF2B5EF4-FFF2-40B4-BE49-F238E27FC236}">
                <a16:creationId xmlns:a16="http://schemas.microsoft.com/office/drawing/2014/main" id="{1A96CABC-1EB7-B44C-8336-1060AF344D46}"/>
              </a:ext>
            </a:extLst>
          </p:cNvPr>
          <p:cNvSpPr txBox="1"/>
          <p:nvPr/>
        </p:nvSpPr>
        <p:spPr>
          <a:xfrm>
            <a:off x="2333406" y="1280906"/>
            <a:ext cx="4326826" cy="400110"/>
          </a:xfrm>
          <a:prstGeom prst="rect">
            <a:avLst/>
          </a:prstGeom>
          <a:noFill/>
        </p:spPr>
        <p:txBody>
          <a:bodyPr wrap="none" rtlCol="0">
            <a:spAutoFit/>
          </a:bodyPr>
          <a:lstStyle/>
          <a:p>
            <a:r>
              <a:rPr lang="de-DE" sz="2000" b="1" dirty="0"/>
              <a:t>Auffinden eines Notfallpatienten II</a:t>
            </a:r>
          </a:p>
        </p:txBody>
      </p:sp>
    </p:spTree>
    <p:extLst>
      <p:ext uri="{BB962C8B-B14F-4D97-AF65-F5344CB8AC3E}">
        <p14:creationId xmlns:p14="http://schemas.microsoft.com/office/powerpoint/2010/main" val="275280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81ED89D-829A-6946-8C58-D3EA3E22B535}"/>
              </a:ext>
            </a:extLst>
          </p:cNvPr>
          <p:cNvSpPr>
            <a:spLocks noGrp="1"/>
          </p:cNvSpPr>
          <p:nvPr>
            <p:ph type="dt" sz="half" idx="10"/>
          </p:nvPr>
        </p:nvSpPr>
        <p:spPr/>
        <p:txBody>
          <a:bodyPr/>
          <a:lstStyle/>
          <a:p>
            <a:pPr>
              <a:defRPr/>
            </a:pPr>
            <a:r>
              <a:rPr lang="de-DE"/>
              <a:t>01.02.2023</a:t>
            </a:r>
            <a:endParaRPr lang="de-DE" dirty="0"/>
          </a:p>
        </p:txBody>
      </p:sp>
      <p:sp>
        <p:nvSpPr>
          <p:cNvPr id="3" name="Fußzeilenplatzhalter 2">
            <a:extLst>
              <a:ext uri="{FF2B5EF4-FFF2-40B4-BE49-F238E27FC236}">
                <a16:creationId xmlns:a16="http://schemas.microsoft.com/office/drawing/2014/main" id="{8FCF7A6C-7C21-DC45-916E-0F469779FD20}"/>
              </a:ext>
            </a:extLst>
          </p:cNvPr>
          <p:cNvSpPr>
            <a:spLocks noGrp="1"/>
          </p:cNvSpPr>
          <p:nvPr>
            <p:ph type="ftr" sz="quarter" idx="11"/>
          </p:nvPr>
        </p:nvSpPr>
        <p:spPr/>
        <p:txBody>
          <a:bodyPr/>
          <a:lstStyle/>
          <a:p>
            <a:pPr>
              <a:defRPr/>
            </a:pPr>
            <a:r>
              <a:rPr lang="de-DE"/>
              <a:t>Auffrischung Rettungsfähigkeit für hess. Lehrkräfte</a:t>
            </a:r>
          </a:p>
        </p:txBody>
      </p:sp>
      <p:sp>
        <p:nvSpPr>
          <p:cNvPr id="4" name="Foliennummernplatzhalter 3">
            <a:extLst>
              <a:ext uri="{FF2B5EF4-FFF2-40B4-BE49-F238E27FC236}">
                <a16:creationId xmlns:a16="http://schemas.microsoft.com/office/drawing/2014/main" id="{37BC7D2B-BC61-BB48-BDA0-5F8464CAC2DB}"/>
              </a:ext>
            </a:extLst>
          </p:cNvPr>
          <p:cNvSpPr>
            <a:spLocks noGrp="1"/>
          </p:cNvSpPr>
          <p:nvPr>
            <p:ph type="sldNum" sz="quarter" idx="12"/>
          </p:nvPr>
        </p:nvSpPr>
        <p:spPr/>
        <p:txBody>
          <a:bodyPr/>
          <a:lstStyle/>
          <a:p>
            <a:pPr>
              <a:defRPr/>
            </a:pPr>
            <a:fld id="{38B6DDB1-7D1E-4B96-A0F4-24F82F6F22D9}" type="slidenum">
              <a:rPr lang="de-DE" smtClean="0"/>
              <a:pPr>
                <a:defRPr/>
              </a:pPr>
              <a:t>29</a:t>
            </a:fld>
            <a:endParaRPr lang="de-DE"/>
          </a:p>
        </p:txBody>
      </p:sp>
      <p:pic>
        <p:nvPicPr>
          <p:cNvPr id="6" name="Grafik 5">
            <a:extLst>
              <a:ext uri="{FF2B5EF4-FFF2-40B4-BE49-F238E27FC236}">
                <a16:creationId xmlns:a16="http://schemas.microsoft.com/office/drawing/2014/main" id="{227D9B01-FF4A-6841-850C-C9CA269DC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350" y="1834480"/>
            <a:ext cx="6591300" cy="4114800"/>
          </a:xfrm>
          <a:prstGeom prst="rect">
            <a:avLst/>
          </a:prstGeom>
        </p:spPr>
      </p:pic>
      <p:sp>
        <p:nvSpPr>
          <p:cNvPr id="7" name="Textfeld 6">
            <a:extLst>
              <a:ext uri="{FF2B5EF4-FFF2-40B4-BE49-F238E27FC236}">
                <a16:creationId xmlns:a16="http://schemas.microsoft.com/office/drawing/2014/main" id="{CE632C49-73D1-1445-84FA-B6C7348BD18F}"/>
              </a:ext>
            </a:extLst>
          </p:cNvPr>
          <p:cNvSpPr txBox="1"/>
          <p:nvPr/>
        </p:nvSpPr>
        <p:spPr>
          <a:xfrm>
            <a:off x="3376246" y="1406769"/>
            <a:ext cx="2768707" cy="461665"/>
          </a:xfrm>
          <a:prstGeom prst="rect">
            <a:avLst/>
          </a:prstGeom>
          <a:noFill/>
        </p:spPr>
        <p:txBody>
          <a:bodyPr wrap="none" rtlCol="0">
            <a:spAutoFit/>
          </a:bodyPr>
          <a:lstStyle/>
          <a:p>
            <a:r>
              <a:rPr lang="de-DE" sz="2400" b="1" dirty="0"/>
              <a:t>Herzkompression</a:t>
            </a:r>
          </a:p>
        </p:txBody>
      </p:sp>
      <p:sp>
        <p:nvSpPr>
          <p:cNvPr id="8" name="Textfeld 1">
            <a:extLst>
              <a:ext uri="{FF2B5EF4-FFF2-40B4-BE49-F238E27FC236}">
                <a16:creationId xmlns:a16="http://schemas.microsoft.com/office/drawing/2014/main" id="{A4A7D965-E99C-514C-9EA0-8A32BEB47D0C}"/>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spTree>
    <p:extLst>
      <p:ext uri="{BB962C8B-B14F-4D97-AF65-F5344CB8AC3E}">
        <p14:creationId xmlns:p14="http://schemas.microsoft.com/office/powerpoint/2010/main" val="2847998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3923928" y="2924944"/>
            <a:ext cx="3229367" cy="3030457"/>
          </a:xfrm>
          <a:prstGeom prst="rect">
            <a:avLst/>
          </a:prstGeom>
        </p:spPr>
      </p:pic>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3</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Formalien</a:t>
            </a:r>
            <a:endParaRPr lang="de-DE" sz="1800" dirty="0"/>
          </a:p>
        </p:txBody>
      </p:sp>
      <p:sp>
        <p:nvSpPr>
          <p:cNvPr id="7" name="AutoShape 4"/>
          <p:cNvSpPr>
            <a:spLocks/>
          </p:cNvSpPr>
          <p:nvPr/>
        </p:nvSpPr>
        <p:spPr bwMode="auto">
          <a:xfrm>
            <a:off x="611188" y="1624409"/>
            <a:ext cx="3312740" cy="4160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marL="342900" indent="-342900" eaLnBrk="1" fontAlgn="auto" hangingPunct="1">
              <a:lnSpc>
                <a:spcPct val="135000"/>
              </a:lnSpc>
              <a:spcBef>
                <a:spcPts val="0"/>
              </a:spcBef>
              <a:spcAft>
                <a:spcPts val="0"/>
              </a:spcAft>
              <a:buClr>
                <a:srgbClr val="FF0000"/>
              </a:buClr>
              <a:buSzPct val="100000"/>
              <a:buFont typeface="Wingdings" pitchFamily="2" charset="2"/>
              <a:buChar char="§"/>
              <a:defRPr/>
            </a:pPr>
            <a:endParaRPr lang="de-DE" sz="2000" dirty="0">
              <a:latin typeface="+mn-lt"/>
              <a:cs typeface="+mn-cs"/>
            </a:endParaRPr>
          </a:p>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itchFamily="2" charset="2"/>
              <a:buChar char="§"/>
              <a:defRPr/>
            </a:pPr>
            <a:r>
              <a:rPr lang="de-DE" sz="2000" dirty="0">
                <a:latin typeface="+mn-lt"/>
                <a:cs typeface="+mn-cs"/>
              </a:rPr>
              <a:t>Teilnehmerliste</a:t>
            </a:r>
          </a:p>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itchFamily="2" charset="2"/>
              <a:buChar char="§"/>
              <a:defRPr/>
            </a:pPr>
            <a:r>
              <a:rPr lang="de-DE" sz="2000" dirty="0">
                <a:latin typeface="+mn-lt"/>
                <a:cs typeface="+mn-cs"/>
              </a:rPr>
              <a:t>Evaluation und Teilnahmebescheinigung</a:t>
            </a:r>
          </a:p>
          <a:p>
            <a:pPr marL="800100" lvl="1" indent="-342900" eaLnBrk="1" fontAlgn="auto" hangingPunct="1">
              <a:lnSpc>
                <a:spcPct val="135000"/>
              </a:lnSpc>
              <a:spcBef>
                <a:spcPts val="0"/>
              </a:spcBef>
              <a:spcAft>
                <a:spcPts val="0"/>
              </a:spcAft>
              <a:buClr>
                <a:srgbClr val="FF0000"/>
              </a:buClr>
              <a:buSzPct val="100000"/>
              <a:buFont typeface="Wingdings" pitchFamily="2" charset="2"/>
              <a:buChar char="§"/>
              <a:defRPr/>
            </a:pPr>
            <a:endParaRPr lang="de-DE" sz="2000" dirty="0">
              <a:latin typeface="+mn-lt"/>
              <a:cs typeface="+mn-cs"/>
            </a:endParaRPr>
          </a:p>
          <a:p>
            <a:pPr lvl="1" eaLnBrk="1" fontAlgn="auto" hangingPunct="1">
              <a:lnSpc>
                <a:spcPct val="135000"/>
              </a:lnSpc>
              <a:spcBef>
                <a:spcPts val="0"/>
              </a:spcBef>
              <a:spcAft>
                <a:spcPts val="0"/>
              </a:spcAft>
              <a:buClr>
                <a:srgbClr val="FF0000"/>
              </a:buClr>
              <a:buSzPct val="100000"/>
              <a:defRPr/>
            </a:pPr>
            <a:r>
              <a:rPr lang="de-DE" sz="1600" dirty="0">
                <a:latin typeface="+mn-lt"/>
                <a:cs typeface="+mn-cs"/>
              </a:rPr>
              <a:t>am Ende des Lehrgangs </a:t>
            </a:r>
          </a:p>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p:txBody>
      </p:sp>
      <p:pic>
        <p:nvPicPr>
          <p:cNvPr id="9" name="Grafik 8"/>
          <p:cNvPicPr>
            <a:picLocks noChangeAspect="1"/>
          </p:cNvPicPr>
          <p:nvPr/>
        </p:nvPicPr>
        <p:blipFill>
          <a:blip r:embed="rId4"/>
          <a:stretch>
            <a:fillRect/>
          </a:stretch>
        </p:blipFill>
        <p:spPr>
          <a:xfrm>
            <a:off x="2824162" y="1268760"/>
            <a:ext cx="5686425" cy="14954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BB3E424-7636-D142-ABD8-2E32761D421E}"/>
              </a:ext>
            </a:extLst>
          </p:cNvPr>
          <p:cNvSpPr>
            <a:spLocks noGrp="1"/>
          </p:cNvSpPr>
          <p:nvPr>
            <p:ph type="dt" sz="half" idx="10"/>
          </p:nvPr>
        </p:nvSpPr>
        <p:spPr/>
        <p:txBody>
          <a:bodyPr/>
          <a:lstStyle/>
          <a:p>
            <a:pPr>
              <a:defRPr/>
            </a:pPr>
            <a:r>
              <a:rPr lang="de-DE"/>
              <a:t>01.02.2023</a:t>
            </a:r>
            <a:endParaRPr lang="de-DE" dirty="0"/>
          </a:p>
        </p:txBody>
      </p:sp>
      <p:sp>
        <p:nvSpPr>
          <p:cNvPr id="3" name="Fußzeilenplatzhalter 2">
            <a:extLst>
              <a:ext uri="{FF2B5EF4-FFF2-40B4-BE49-F238E27FC236}">
                <a16:creationId xmlns:a16="http://schemas.microsoft.com/office/drawing/2014/main" id="{6E2B732E-EBF7-1641-9B3C-44C0ACDE79C8}"/>
              </a:ext>
            </a:extLst>
          </p:cNvPr>
          <p:cNvSpPr>
            <a:spLocks noGrp="1"/>
          </p:cNvSpPr>
          <p:nvPr>
            <p:ph type="ftr" sz="quarter" idx="11"/>
          </p:nvPr>
        </p:nvSpPr>
        <p:spPr/>
        <p:txBody>
          <a:bodyPr/>
          <a:lstStyle/>
          <a:p>
            <a:pPr>
              <a:defRPr/>
            </a:pPr>
            <a:r>
              <a:rPr lang="de-DE"/>
              <a:t>Auffrischung Rettungsfähigkeit für hess. Lehrkräfte</a:t>
            </a:r>
          </a:p>
        </p:txBody>
      </p:sp>
      <p:sp>
        <p:nvSpPr>
          <p:cNvPr id="4" name="Foliennummernplatzhalter 3">
            <a:extLst>
              <a:ext uri="{FF2B5EF4-FFF2-40B4-BE49-F238E27FC236}">
                <a16:creationId xmlns:a16="http://schemas.microsoft.com/office/drawing/2014/main" id="{852D6FA0-141E-8C47-8453-1213876CB604}"/>
              </a:ext>
            </a:extLst>
          </p:cNvPr>
          <p:cNvSpPr>
            <a:spLocks noGrp="1"/>
          </p:cNvSpPr>
          <p:nvPr>
            <p:ph type="sldNum" sz="quarter" idx="12"/>
          </p:nvPr>
        </p:nvSpPr>
        <p:spPr/>
        <p:txBody>
          <a:bodyPr/>
          <a:lstStyle/>
          <a:p>
            <a:pPr>
              <a:defRPr/>
            </a:pPr>
            <a:fld id="{38B6DDB1-7D1E-4B96-A0F4-24F82F6F22D9}" type="slidenum">
              <a:rPr lang="de-DE" smtClean="0"/>
              <a:pPr>
                <a:defRPr/>
              </a:pPr>
              <a:t>30</a:t>
            </a:fld>
            <a:endParaRPr lang="de-DE"/>
          </a:p>
        </p:txBody>
      </p:sp>
      <p:pic>
        <p:nvPicPr>
          <p:cNvPr id="5" name="Grafik 4">
            <a:extLst>
              <a:ext uri="{FF2B5EF4-FFF2-40B4-BE49-F238E27FC236}">
                <a16:creationId xmlns:a16="http://schemas.microsoft.com/office/drawing/2014/main" id="{C4D79121-FFCC-FB4E-A54F-75AB9DEF0CEE}"/>
              </a:ext>
            </a:extLst>
          </p:cNvPr>
          <p:cNvPicPr>
            <a:picLocks noChangeAspect="1"/>
          </p:cNvPicPr>
          <p:nvPr/>
        </p:nvPicPr>
        <p:blipFill>
          <a:blip r:embed="rId2"/>
          <a:stretch>
            <a:fillRect/>
          </a:stretch>
        </p:blipFill>
        <p:spPr>
          <a:xfrm>
            <a:off x="1282700" y="1844824"/>
            <a:ext cx="6591300" cy="4114800"/>
          </a:xfrm>
          <a:prstGeom prst="rect">
            <a:avLst/>
          </a:prstGeom>
        </p:spPr>
      </p:pic>
      <p:sp>
        <p:nvSpPr>
          <p:cNvPr id="6" name="Textfeld 5">
            <a:extLst>
              <a:ext uri="{FF2B5EF4-FFF2-40B4-BE49-F238E27FC236}">
                <a16:creationId xmlns:a16="http://schemas.microsoft.com/office/drawing/2014/main" id="{A8BADC04-493B-1247-BB20-EC47FEF3F149}"/>
              </a:ext>
            </a:extLst>
          </p:cNvPr>
          <p:cNvSpPr txBox="1"/>
          <p:nvPr/>
        </p:nvSpPr>
        <p:spPr>
          <a:xfrm>
            <a:off x="2771775" y="1277190"/>
            <a:ext cx="3504742" cy="400110"/>
          </a:xfrm>
          <a:prstGeom prst="rect">
            <a:avLst/>
          </a:prstGeom>
          <a:noFill/>
        </p:spPr>
        <p:txBody>
          <a:bodyPr wrap="none" rtlCol="0">
            <a:spAutoFit/>
          </a:bodyPr>
          <a:lstStyle/>
          <a:p>
            <a:r>
              <a:rPr lang="de-DE" sz="2000" b="1" dirty="0"/>
              <a:t>Körperhaltung bei der HLW</a:t>
            </a:r>
          </a:p>
        </p:txBody>
      </p:sp>
      <p:sp>
        <p:nvSpPr>
          <p:cNvPr id="7" name="Textfeld 1">
            <a:extLst>
              <a:ext uri="{FF2B5EF4-FFF2-40B4-BE49-F238E27FC236}">
                <a16:creationId xmlns:a16="http://schemas.microsoft.com/office/drawing/2014/main" id="{15AC6F2A-5CFD-694E-8270-2220F061DE29}"/>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spTree>
    <p:extLst>
      <p:ext uri="{BB962C8B-B14F-4D97-AF65-F5344CB8AC3E}">
        <p14:creationId xmlns:p14="http://schemas.microsoft.com/office/powerpoint/2010/main" val="3736043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9A33C03-B1D9-5D43-A4D2-CAAFE8D4F287}"/>
              </a:ext>
            </a:extLst>
          </p:cNvPr>
          <p:cNvSpPr>
            <a:spLocks noGrp="1"/>
          </p:cNvSpPr>
          <p:nvPr>
            <p:ph type="dt" sz="half" idx="10"/>
          </p:nvPr>
        </p:nvSpPr>
        <p:spPr/>
        <p:txBody>
          <a:bodyPr/>
          <a:lstStyle/>
          <a:p>
            <a:pPr>
              <a:defRPr/>
            </a:pPr>
            <a:r>
              <a:rPr lang="de-DE"/>
              <a:t>01.02.2023</a:t>
            </a:r>
            <a:endParaRPr lang="de-DE" dirty="0"/>
          </a:p>
        </p:txBody>
      </p:sp>
      <p:sp>
        <p:nvSpPr>
          <p:cNvPr id="3" name="Fußzeilenplatzhalter 2">
            <a:extLst>
              <a:ext uri="{FF2B5EF4-FFF2-40B4-BE49-F238E27FC236}">
                <a16:creationId xmlns:a16="http://schemas.microsoft.com/office/drawing/2014/main" id="{E2358F1F-BB45-EC44-ADE4-43B62C2B293C}"/>
              </a:ext>
            </a:extLst>
          </p:cNvPr>
          <p:cNvSpPr>
            <a:spLocks noGrp="1"/>
          </p:cNvSpPr>
          <p:nvPr>
            <p:ph type="ftr" sz="quarter" idx="11"/>
          </p:nvPr>
        </p:nvSpPr>
        <p:spPr/>
        <p:txBody>
          <a:bodyPr/>
          <a:lstStyle/>
          <a:p>
            <a:pPr>
              <a:defRPr/>
            </a:pPr>
            <a:r>
              <a:rPr lang="de-DE"/>
              <a:t>Auffrischung Rettungsfähigkeit für hess. Lehrkräfte</a:t>
            </a:r>
          </a:p>
        </p:txBody>
      </p:sp>
      <p:sp>
        <p:nvSpPr>
          <p:cNvPr id="4" name="Foliennummernplatzhalter 3">
            <a:extLst>
              <a:ext uri="{FF2B5EF4-FFF2-40B4-BE49-F238E27FC236}">
                <a16:creationId xmlns:a16="http://schemas.microsoft.com/office/drawing/2014/main" id="{A3134185-CC02-CE4F-9D5F-D9697890CDFB}"/>
              </a:ext>
            </a:extLst>
          </p:cNvPr>
          <p:cNvSpPr>
            <a:spLocks noGrp="1"/>
          </p:cNvSpPr>
          <p:nvPr>
            <p:ph type="sldNum" sz="quarter" idx="12"/>
          </p:nvPr>
        </p:nvSpPr>
        <p:spPr/>
        <p:txBody>
          <a:bodyPr/>
          <a:lstStyle/>
          <a:p>
            <a:pPr>
              <a:defRPr/>
            </a:pPr>
            <a:fld id="{38B6DDB1-7D1E-4B96-A0F4-24F82F6F22D9}" type="slidenum">
              <a:rPr lang="de-DE" smtClean="0"/>
              <a:pPr>
                <a:defRPr/>
              </a:pPr>
              <a:t>31</a:t>
            </a:fld>
            <a:endParaRPr lang="de-DE"/>
          </a:p>
        </p:txBody>
      </p:sp>
      <p:pic>
        <p:nvPicPr>
          <p:cNvPr id="5" name="Grafik 4">
            <a:extLst>
              <a:ext uri="{FF2B5EF4-FFF2-40B4-BE49-F238E27FC236}">
                <a16:creationId xmlns:a16="http://schemas.microsoft.com/office/drawing/2014/main" id="{E7B62FE4-8B28-5449-A577-C9CFF52B5506}"/>
              </a:ext>
            </a:extLst>
          </p:cNvPr>
          <p:cNvPicPr>
            <a:picLocks noChangeAspect="1"/>
          </p:cNvPicPr>
          <p:nvPr/>
        </p:nvPicPr>
        <p:blipFill>
          <a:blip r:embed="rId2"/>
          <a:stretch>
            <a:fillRect/>
          </a:stretch>
        </p:blipFill>
        <p:spPr>
          <a:xfrm>
            <a:off x="1276350" y="1834480"/>
            <a:ext cx="6591300" cy="4114800"/>
          </a:xfrm>
          <a:prstGeom prst="rect">
            <a:avLst/>
          </a:prstGeom>
        </p:spPr>
      </p:pic>
      <p:sp>
        <p:nvSpPr>
          <p:cNvPr id="6" name="Textfeld 5">
            <a:extLst>
              <a:ext uri="{FF2B5EF4-FFF2-40B4-BE49-F238E27FC236}">
                <a16:creationId xmlns:a16="http://schemas.microsoft.com/office/drawing/2014/main" id="{509D3B99-CC1D-5248-AF45-16287908DC65}"/>
              </a:ext>
            </a:extLst>
          </p:cNvPr>
          <p:cNvSpPr txBox="1"/>
          <p:nvPr/>
        </p:nvSpPr>
        <p:spPr>
          <a:xfrm>
            <a:off x="3563888" y="1266092"/>
            <a:ext cx="1907895" cy="400110"/>
          </a:xfrm>
          <a:prstGeom prst="rect">
            <a:avLst/>
          </a:prstGeom>
          <a:noFill/>
        </p:spPr>
        <p:txBody>
          <a:bodyPr wrap="none" rtlCol="0">
            <a:spAutoFit/>
          </a:bodyPr>
          <a:lstStyle/>
          <a:p>
            <a:r>
              <a:rPr lang="de-DE" sz="2000" b="1" dirty="0"/>
              <a:t>AED - Modelle</a:t>
            </a:r>
          </a:p>
        </p:txBody>
      </p:sp>
      <p:sp>
        <p:nvSpPr>
          <p:cNvPr id="7" name="Textfeld 1">
            <a:extLst>
              <a:ext uri="{FF2B5EF4-FFF2-40B4-BE49-F238E27FC236}">
                <a16:creationId xmlns:a16="http://schemas.microsoft.com/office/drawing/2014/main" id="{51758165-2E18-F24B-811A-477A525030EC}"/>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spTree>
    <p:extLst>
      <p:ext uri="{BB962C8B-B14F-4D97-AF65-F5344CB8AC3E}">
        <p14:creationId xmlns:p14="http://schemas.microsoft.com/office/powerpoint/2010/main" val="4164432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898CE15-94AE-7B40-87A9-60689C359FDA}"/>
              </a:ext>
            </a:extLst>
          </p:cNvPr>
          <p:cNvSpPr>
            <a:spLocks noGrp="1"/>
          </p:cNvSpPr>
          <p:nvPr>
            <p:ph type="dt" sz="half" idx="10"/>
          </p:nvPr>
        </p:nvSpPr>
        <p:spPr/>
        <p:txBody>
          <a:bodyPr/>
          <a:lstStyle/>
          <a:p>
            <a:pPr>
              <a:defRPr/>
            </a:pPr>
            <a:r>
              <a:rPr lang="de-DE"/>
              <a:t>01.02.2023</a:t>
            </a:r>
            <a:endParaRPr lang="de-DE" dirty="0"/>
          </a:p>
        </p:txBody>
      </p:sp>
      <p:sp>
        <p:nvSpPr>
          <p:cNvPr id="3" name="Fußzeilenplatzhalter 2">
            <a:extLst>
              <a:ext uri="{FF2B5EF4-FFF2-40B4-BE49-F238E27FC236}">
                <a16:creationId xmlns:a16="http://schemas.microsoft.com/office/drawing/2014/main" id="{BA119B87-B213-F24C-B21C-831D48592FF6}"/>
              </a:ext>
            </a:extLst>
          </p:cNvPr>
          <p:cNvSpPr>
            <a:spLocks noGrp="1"/>
          </p:cNvSpPr>
          <p:nvPr>
            <p:ph type="ftr" sz="quarter" idx="11"/>
          </p:nvPr>
        </p:nvSpPr>
        <p:spPr/>
        <p:txBody>
          <a:bodyPr/>
          <a:lstStyle/>
          <a:p>
            <a:pPr>
              <a:defRPr/>
            </a:pPr>
            <a:r>
              <a:rPr lang="de-DE"/>
              <a:t>Auffrischung Rettungsfähigkeit für hess. Lehrkräfte</a:t>
            </a:r>
          </a:p>
        </p:txBody>
      </p:sp>
      <p:sp>
        <p:nvSpPr>
          <p:cNvPr id="4" name="Foliennummernplatzhalter 3">
            <a:extLst>
              <a:ext uri="{FF2B5EF4-FFF2-40B4-BE49-F238E27FC236}">
                <a16:creationId xmlns:a16="http://schemas.microsoft.com/office/drawing/2014/main" id="{FE349D27-D799-5B41-BCFC-26C2FE05EE12}"/>
              </a:ext>
            </a:extLst>
          </p:cNvPr>
          <p:cNvSpPr>
            <a:spLocks noGrp="1"/>
          </p:cNvSpPr>
          <p:nvPr>
            <p:ph type="sldNum" sz="quarter" idx="12"/>
          </p:nvPr>
        </p:nvSpPr>
        <p:spPr/>
        <p:txBody>
          <a:bodyPr/>
          <a:lstStyle/>
          <a:p>
            <a:pPr>
              <a:defRPr/>
            </a:pPr>
            <a:fld id="{38B6DDB1-7D1E-4B96-A0F4-24F82F6F22D9}" type="slidenum">
              <a:rPr lang="de-DE" smtClean="0"/>
              <a:pPr>
                <a:defRPr/>
              </a:pPr>
              <a:t>32</a:t>
            </a:fld>
            <a:endParaRPr lang="de-DE"/>
          </a:p>
        </p:txBody>
      </p:sp>
      <p:pic>
        <p:nvPicPr>
          <p:cNvPr id="5" name="Grafik 4">
            <a:extLst>
              <a:ext uri="{FF2B5EF4-FFF2-40B4-BE49-F238E27FC236}">
                <a16:creationId xmlns:a16="http://schemas.microsoft.com/office/drawing/2014/main" id="{C930FA2B-5B9B-1D43-88B9-53025A874F87}"/>
              </a:ext>
            </a:extLst>
          </p:cNvPr>
          <p:cNvPicPr>
            <a:picLocks noChangeAspect="1"/>
          </p:cNvPicPr>
          <p:nvPr/>
        </p:nvPicPr>
        <p:blipFill>
          <a:blip r:embed="rId2"/>
          <a:stretch>
            <a:fillRect/>
          </a:stretch>
        </p:blipFill>
        <p:spPr>
          <a:xfrm>
            <a:off x="7353725" y="0"/>
            <a:ext cx="1825626" cy="1139697"/>
          </a:xfrm>
          <a:prstGeom prst="rect">
            <a:avLst/>
          </a:prstGeom>
        </p:spPr>
      </p:pic>
      <p:sp>
        <p:nvSpPr>
          <p:cNvPr id="6" name="Textfeld 1">
            <a:extLst>
              <a:ext uri="{FF2B5EF4-FFF2-40B4-BE49-F238E27FC236}">
                <a16:creationId xmlns:a16="http://schemas.microsoft.com/office/drawing/2014/main" id="{72CA5101-67C6-D841-82F3-2F06CF35997E}"/>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pic>
        <p:nvPicPr>
          <p:cNvPr id="7" name="Grafik 6">
            <a:extLst>
              <a:ext uri="{FF2B5EF4-FFF2-40B4-BE49-F238E27FC236}">
                <a16:creationId xmlns:a16="http://schemas.microsoft.com/office/drawing/2014/main" id="{344BB38A-7A55-184E-8847-2D4783C51598}"/>
              </a:ext>
            </a:extLst>
          </p:cNvPr>
          <p:cNvPicPr>
            <a:picLocks noChangeAspect="1"/>
          </p:cNvPicPr>
          <p:nvPr/>
        </p:nvPicPr>
        <p:blipFill>
          <a:blip r:embed="rId3"/>
          <a:stretch>
            <a:fillRect/>
          </a:stretch>
        </p:blipFill>
        <p:spPr>
          <a:xfrm>
            <a:off x="2552700" y="1857653"/>
            <a:ext cx="6591300" cy="4114800"/>
          </a:xfrm>
          <a:prstGeom prst="rect">
            <a:avLst/>
          </a:prstGeom>
        </p:spPr>
      </p:pic>
      <p:sp>
        <p:nvSpPr>
          <p:cNvPr id="8" name="Textfeld 7">
            <a:extLst>
              <a:ext uri="{FF2B5EF4-FFF2-40B4-BE49-F238E27FC236}">
                <a16:creationId xmlns:a16="http://schemas.microsoft.com/office/drawing/2014/main" id="{CF8C7F49-046B-3E40-9885-79C37983C53B}"/>
              </a:ext>
            </a:extLst>
          </p:cNvPr>
          <p:cNvSpPr txBox="1"/>
          <p:nvPr/>
        </p:nvSpPr>
        <p:spPr>
          <a:xfrm>
            <a:off x="3364446" y="1260009"/>
            <a:ext cx="2813719" cy="400110"/>
          </a:xfrm>
          <a:prstGeom prst="rect">
            <a:avLst/>
          </a:prstGeom>
          <a:noFill/>
        </p:spPr>
        <p:txBody>
          <a:bodyPr wrap="none" rtlCol="0">
            <a:spAutoFit/>
          </a:bodyPr>
          <a:lstStyle/>
          <a:p>
            <a:r>
              <a:rPr lang="de-DE" sz="2000" b="1" dirty="0"/>
              <a:t>Anwenden eines AED</a:t>
            </a:r>
          </a:p>
        </p:txBody>
      </p:sp>
      <p:pic>
        <p:nvPicPr>
          <p:cNvPr id="9" name="Grafik 8">
            <a:extLst>
              <a:ext uri="{FF2B5EF4-FFF2-40B4-BE49-F238E27FC236}">
                <a16:creationId xmlns:a16="http://schemas.microsoft.com/office/drawing/2014/main" id="{CA6030BA-9A55-BE4D-8E6C-A5B8562A71ED}"/>
              </a:ext>
            </a:extLst>
          </p:cNvPr>
          <p:cNvPicPr>
            <a:picLocks noChangeAspect="1"/>
          </p:cNvPicPr>
          <p:nvPr/>
        </p:nvPicPr>
        <p:blipFill>
          <a:blip r:embed="rId4"/>
          <a:stretch>
            <a:fillRect/>
          </a:stretch>
        </p:blipFill>
        <p:spPr>
          <a:xfrm>
            <a:off x="269921" y="1317869"/>
            <a:ext cx="1796150" cy="1121296"/>
          </a:xfrm>
          <a:prstGeom prst="rect">
            <a:avLst/>
          </a:prstGeom>
        </p:spPr>
      </p:pic>
    </p:spTree>
    <p:extLst>
      <p:ext uri="{BB962C8B-B14F-4D97-AF65-F5344CB8AC3E}">
        <p14:creationId xmlns:p14="http://schemas.microsoft.com/office/powerpoint/2010/main" val="2021944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sp>
        <p:nvSpPr>
          <p:cNvPr id="10245" name="Text Box 6"/>
          <p:cNvSpPr txBox="1">
            <a:spLocks noChangeArrowheads="1"/>
          </p:cNvSpPr>
          <p:nvPr/>
        </p:nvSpPr>
        <p:spPr bwMode="auto">
          <a:xfrm>
            <a:off x="465138" y="2101811"/>
            <a:ext cx="777927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342900" indent="-342900" eaLnBrk="1" hangingPunct="1">
              <a:lnSpc>
                <a:spcPct val="115000"/>
              </a:lnSpc>
              <a:spcBef>
                <a:spcPct val="0"/>
              </a:spcBef>
              <a:buClr>
                <a:srgbClr val="FF0000"/>
              </a:buClr>
              <a:buFont typeface="Wingdings" panose="05000000000000000000" pitchFamily="2" charset="2"/>
              <a:buChar char="§"/>
            </a:pPr>
            <a:r>
              <a:rPr lang="de-DE" sz="2000" dirty="0"/>
              <a:t>Auffinden des Notfallpatienten</a:t>
            </a:r>
          </a:p>
          <a:p>
            <a:pPr marL="342900" indent="-342900" eaLnBrk="1" hangingPunct="1">
              <a:lnSpc>
                <a:spcPct val="115000"/>
              </a:lnSpc>
              <a:spcBef>
                <a:spcPct val="0"/>
              </a:spcBef>
              <a:buClr>
                <a:srgbClr val="FF0000"/>
              </a:buClr>
              <a:buFont typeface="Wingdings" panose="05000000000000000000" pitchFamily="2" charset="2"/>
              <a:buChar char="§"/>
            </a:pPr>
            <a:r>
              <a:rPr lang="de-DE" sz="2000" dirty="0"/>
              <a:t>Seitenlage</a:t>
            </a:r>
          </a:p>
          <a:p>
            <a:pPr marL="342900" indent="-342900" eaLnBrk="1" hangingPunct="1">
              <a:lnSpc>
                <a:spcPct val="115000"/>
              </a:lnSpc>
              <a:spcBef>
                <a:spcPct val="0"/>
              </a:spcBef>
              <a:buClr>
                <a:srgbClr val="FF0000"/>
              </a:buClr>
              <a:buFont typeface="Wingdings" panose="05000000000000000000" pitchFamily="2" charset="2"/>
              <a:buChar char="§"/>
            </a:pPr>
            <a:r>
              <a:rPr lang="de-DE" sz="2000" dirty="0"/>
              <a:t>HLW</a:t>
            </a:r>
          </a:p>
          <a:p>
            <a:pPr marL="1085850" lvl="1" indent="-342900" eaLnBrk="1" hangingPunct="1">
              <a:lnSpc>
                <a:spcPct val="115000"/>
              </a:lnSpc>
              <a:spcBef>
                <a:spcPct val="0"/>
              </a:spcBef>
              <a:buClr>
                <a:srgbClr val="FF0000"/>
              </a:buClr>
              <a:buFont typeface="Wingdings" panose="05000000000000000000" pitchFamily="2" charset="2"/>
              <a:buChar char="§"/>
            </a:pPr>
            <a:r>
              <a:rPr lang="de-DE" sz="2000" dirty="0"/>
              <a:t>Beatmung</a:t>
            </a:r>
          </a:p>
          <a:p>
            <a:pPr marL="1085850" lvl="1" indent="-342900" eaLnBrk="1" hangingPunct="1">
              <a:lnSpc>
                <a:spcPct val="115000"/>
              </a:lnSpc>
              <a:spcBef>
                <a:spcPct val="0"/>
              </a:spcBef>
              <a:buClr>
                <a:srgbClr val="FF0000"/>
              </a:buClr>
              <a:buFont typeface="Wingdings" panose="05000000000000000000" pitchFamily="2" charset="2"/>
              <a:buChar char="§"/>
            </a:pPr>
            <a:r>
              <a:rPr lang="de-DE" sz="2000" dirty="0"/>
              <a:t>Thorax-Kompressionen</a:t>
            </a:r>
          </a:p>
          <a:p>
            <a:pPr marL="1085850" lvl="1" indent="-342900" eaLnBrk="1" hangingPunct="1">
              <a:lnSpc>
                <a:spcPct val="115000"/>
              </a:lnSpc>
              <a:spcBef>
                <a:spcPct val="0"/>
              </a:spcBef>
              <a:buClr>
                <a:srgbClr val="FF0000"/>
              </a:buClr>
              <a:buFont typeface="Wingdings" panose="05000000000000000000" pitchFamily="2" charset="2"/>
              <a:buChar char="§"/>
            </a:pPr>
            <a:r>
              <a:rPr lang="de-DE" sz="2000" dirty="0"/>
              <a:t>Gesamtablauf</a:t>
            </a:r>
          </a:p>
          <a:p>
            <a:pPr marL="342900" indent="-342900" eaLnBrk="1" hangingPunct="1">
              <a:lnSpc>
                <a:spcPct val="115000"/>
              </a:lnSpc>
              <a:spcBef>
                <a:spcPct val="0"/>
              </a:spcBef>
              <a:buClr>
                <a:srgbClr val="FF0000"/>
              </a:buClr>
              <a:buFont typeface="Wingdings" panose="05000000000000000000" pitchFamily="2" charset="2"/>
              <a:buChar char="§"/>
            </a:pPr>
            <a:endParaRPr lang="de-DE" sz="2000" dirty="0"/>
          </a:p>
          <a:p>
            <a:pPr marL="285750" indent="-285750" eaLnBrk="1" hangingPunct="1">
              <a:lnSpc>
                <a:spcPct val="115000"/>
              </a:lnSpc>
              <a:spcBef>
                <a:spcPct val="0"/>
              </a:spcBef>
              <a:buClr>
                <a:srgbClr val="FF0000"/>
              </a:buClr>
              <a:buFont typeface="Wingdings" pitchFamily="2" charset="2"/>
              <a:buChar char="Ø"/>
            </a:pPr>
            <a:r>
              <a:rPr lang="de-DE" sz="1600" dirty="0"/>
              <a:t>jeweils nach Demonstration durch den Ausbilder</a:t>
            </a:r>
            <a:endParaRPr lang="de-DE" sz="1400" dirty="0"/>
          </a:p>
        </p:txBody>
      </p:sp>
      <p:sp>
        <p:nvSpPr>
          <p:cNvPr id="9" name="Datumsplatzhalter 8"/>
          <p:cNvSpPr>
            <a:spLocks noGrp="1"/>
          </p:cNvSpPr>
          <p:nvPr>
            <p:ph type="dt" sz="quarter" idx="10"/>
          </p:nvPr>
        </p:nvSpPr>
        <p:spPr/>
        <p:txBody>
          <a:bodyPr/>
          <a:lstStyle/>
          <a:p>
            <a:pPr>
              <a:defRPr/>
            </a:pPr>
            <a:r>
              <a:rPr lang="de-DE"/>
              <a:t>01.02.2023</a:t>
            </a:r>
            <a:endParaRPr lang="de-DE" dirty="0"/>
          </a:p>
        </p:txBody>
      </p:sp>
      <p:sp>
        <p:nvSpPr>
          <p:cNvPr id="10" name="Fußzeilenplatzhalter 9"/>
          <p:cNvSpPr>
            <a:spLocks noGrp="1"/>
          </p:cNvSpPr>
          <p:nvPr>
            <p:ph type="ftr" sz="quarter" idx="11"/>
          </p:nvPr>
        </p:nvSpPr>
        <p:spPr/>
        <p:txBody>
          <a:bodyPr/>
          <a:lstStyle/>
          <a:p>
            <a:pPr>
              <a:defRPr/>
            </a:pPr>
            <a:r>
              <a:rPr lang="de-DE"/>
              <a:t>Auffrischung Rettungsfähigkeit für hess. Lehrkräfte</a:t>
            </a:r>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33</a:t>
            </a:fld>
            <a:endParaRPr lang="de-DE" sz="1200">
              <a:solidFill>
                <a:srgbClr val="898989"/>
              </a:solidFill>
            </a:endParaRPr>
          </a:p>
        </p:txBody>
      </p:sp>
      <p:sp>
        <p:nvSpPr>
          <p:cNvPr id="3" name="Rechteck 2"/>
          <p:cNvSpPr/>
          <p:nvPr/>
        </p:nvSpPr>
        <p:spPr>
          <a:xfrm>
            <a:off x="465138" y="1477992"/>
            <a:ext cx="2337499" cy="416204"/>
          </a:xfrm>
          <a:prstGeom prst="rect">
            <a:avLst/>
          </a:prstGeom>
        </p:spPr>
        <p:txBody>
          <a:bodyPr wrap="none">
            <a:spAutoFit/>
          </a:bodyPr>
          <a:lstStyle/>
          <a:p>
            <a:pPr algn="just" eaLnBrk="1" hangingPunct="1">
              <a:lnSpc>
                <a:spcPct val="115000"/>
              </a:lnSpc>
            </a:pPr>
            <a:r>
              <a:rPr lang="de-DE" sz="2000" b="1" dirty="0"/>
              <a:t>Praktisches Üben</a:t>
            </a:r>
          </a:p>
        </p:txBody>
      </p:sp>
    </p:spTree>
    <p:extLst>
      <p:ext uri="{BB962C8B-B14F-4D97-AF65-F5344CB8AC3E}">
        <p14:creationId xmlns:p14="http://schemas.microsoft.com/office/powerpoint/2010/main" val="1846157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16632"/>
            <a:ext cx="7922525" cy="5941894"/>
          </a:xfrm>
          <a:prstGeom prst="rect">
            <a:avLst/>
          </a:prstGeom>
        </p:spPr>
      </p:pic>
      <p:sp>
        <p:nvSpPr>
          <p:cNvPr id="2" name="Datumsplatzhalter 1"/>
          <p:cNvSpPr>
            <a:spLocks noGrp="1"/>
          </p:cNvSpPr>
          <p:nvPr>
            <p:ph type="dt" sz="half"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4" name="Foliennummernplatzhalter 3"/>
          <p:cNvSpPr>
            <a:spLocks noGrp="1"/>
          </p:cNvSpPr>
          <p:nvPr>
            <p:ph type="sldNum" sz="quarter" idx="12"/>
          </p:nvPr>
        </p:nvSpPr>
        <p:spPr/>
        <p:txBody>
          <a:bodyPr/>
          <a:lstStyle/>
          <a:p>
            <a:pPr>
              <a:defRPr/>
            </a:pPr>
            <a:fld id="{2B860B42-790E-4AB7-833A-8E82B1CFC0B9}" type="slidenum">
              <a:rPr lang="de-DE" smtClean="0"/>
              <a:pPr>
                <a:defRPr/>
              </a:pPr>
              <a:t>34</a:t>
            </a:fld>
            <a:endParaRPr lang="de-DE"/>
          </a:p>
        </p:txBody>
      </p:sp>
      <p:sp>
        <p:nvSpPr>
          <p:cNvPr id="6" name="Rechteck 5"/>
          <p:cNvSpPr/>
          <p:nvPr/>
        </p:nvSpPr>
        <p:spPr>
          <a:xfrm rot="19983713">
            <a:off x="3417223" y="1039765"/>
            <a:ext cx="5078548" cy="2585323"/>
          </a:xfrm>
          <a:prstGeom prst="rect">
            <a:avLst/>
          </a:prstGeom>
          <a:noFill/>
        </p:spPr>
        <p:txBody>
          <a:bodyPr wrap="square" lIns="91440" tIns="45720" rIns="91440" bIns="45720">
            <a:spAutoFit/>
          </a:bodyPr>
          <a:lstStyle/>
          <a:p>
            <a:pPr algn="ctr"/>
            <a:r>
              <a:rPr lang="de-DE" sz="5400" b="0" cap="none" spc="0" dirty="0">
                <a:ln w="0"/>
                <a:solidFill>
                  <a:srgbClr val="FFFF00"/>
                </a:solidFill>
                <a:effectLst>
                  <a:outerShdw blurRad="38100" dist="25400" dir="5400000" algn="ctr" rotWithShape="0">
                    <a:srgbClr val="6E747A">
                      <a:alpha val="43000"/>
                    </a:srgbClr>
                  </a:outerShdw>
                </a:effectLst>
              </a:rPr>
              <a:t>Auf zum </a:t>
            </a:r>
          </a:p>
          <a:p>
            <a:pPr algn="ctr"/>
            <a:r>
              <a:rPr lang="de-DE" sz="5400" b="0" cap="none" spc="0" dirty="0">
                <a:ln w="0"/>
                <a:solidFill>
                  <a:srgbClr val="FFFF00"/>
                </a:solidFill>
                <a:effectLst>
                  <a:outerShdw blurRad="38100" dist="25400" dir="5400000" algn="ctr" rotWithShape="0">
                    <a:srgbClr val="6E747A">
                      <a:alpha val="43000"/>
                    </a:srgbClr>
                  </a:outerShdw>
                </a:effectLst>
              </a:rPr>
              <a:t>Schwimmbad</a:t>
            </a:r>
          </a:p>
          <a:p>
            <a:pPr algn="ctr"/>
            <a:r>
              <a:rPr lang="de-DE" sz="5400" b="0" cap="none" spc="0" dirty="0">
                <a:ln w="0"/>
                <a:solidFill>
                  <a:srgbClr val="FFFF00"/>
                </a:solidFill>
                <a:effectLst>
                  <a:outerShdw blurRad="38100" dist="25400" dir="5400000" algn="ctr" rotWithShape="0">
                    <a:srgbClr val="6E747A">
                      <a:alpha val="43000"/>
                    </a:srgbClr>
                  </a:outerShdw>
                </a:effectLst>
              </a:rPr>
              <a:t>Praxis-Teil</a:t>
            </a:r>
          </a:p>
        </p:txBody>
      </p:sp>
    </p:spTree>
    <p:extLst>
      <p:ext uri="{BB962C8B-B14F-4D97-AF65-F5344CB8AC3E}">
        <p14:creationId xmlns:p14="http://schemas.microsoft.com/office/powerpoint/2010/main" val="1125651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01.02.2023</a:t>
            </a:r>
            <a:endParaRPr lang="de-DE" dirty="0"/>
          </a:p>
        </p:txBody>
      </p:sp>
      <p:sp>
        <p:nvSpPr>
          <p:cNvPr id="3" name="Fußzeilenplatzhalter 2"/>
          <p:cNvSpPr>
            <a:spLocks noGrp="1"/>
          </p:cNvSpPr>
          <p:nvPr>
            <p:ph type="ftr" sz="quarter" idx="11"/>
          </p:nvPr>
        </p:nvSpPr>
        <p:spPr/>
        <p:txBody>
          <a:bodyPr/>
          <a:lstStyle/>
          <a:p>
            <a:r>
              <a:rPr lang="de-DE"/>
              <a:t>Auffrischung Rettungsfähigkeit für hess. Lehrkräfte</a:t>
            </a:r>
          </a:p>
        </p:txBody>
      </p:sp>
      <p:sp>
        <p:nvSpPr>
          <p:cNvPr id="4" name="Foliennummernplatzhalter 3"/>
          <p:cNvSpPr>
            <a:spLocks noGrp="1"/>
          </p:cNvSpPr>
          <p:nvPr>
            <p:ph type="sldNum" sz="quarter" idx="12"/>
          </p:nvPr>
        </p:nvSpPr>
        <p:spPr/>
        <p:txBody>
          <a:bodyPr/>
          <a:lstStyle/>
          <a:p>
            <a:fld id="{2B860B42-790E-4AB7-833A-8E82B1CFC0B9}" type="slidenum">
              <a:rPr lang="de-DE" smtClean="0"/>
              <a:pPr/>
              <a:t>35</a:t>
            </a:fld>
            <a:endParaRPr lang="de-DE"/>
          </a:p>
        </p:txBody>
      </p:sp>
      <p:sp>
        <p:nvSpPr>
          <p:cNvPr id="5" name="AutoShape 4"/>
          <p:cNvSpPr>
            <a:spLocks/>
          </p:cNvSpPr>
          <p:nvPr/>
        </p:nvSpPr>
        <p:spPr bwMode="auto">
          <a:xfrm>
            <a:off x="369887" y="548680"/>
            <a:ext cx="8353871" cy="4896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eaLnBrk="1" fontAlgn="auto" hangingPunct="1">
              <a:lnSpc>
                <a:spcPct val="135000"/>
              </a:lnSpc>
              <a:spcBef>
                <a:spcPts val="0"/>
              </a:spcBef>
              <a:spcAft>
                <a:spcPts val="0"/>
              </a:spcAft>
              <a:buClr>
                <a:srgbClr val="FF0000"/>
              </a:buClr>
              <a:buSzPct val="100000"/>
              <a:defRPr/>
            </a:pPr>
            <a:r>
              <a:rPr lang="de-DE" sz="2800" b="1" dirty="0">
                <a:latin typeface="+mn-lt"/>
                <a:cs typeface="+mn-cs"/>
              </a:rPr>
              <a:t>Übungsreihen zu</a:t>
            </a:r>
          </a:p>
          <a:p>
            <a:pPr eaLnBrk="1" fontAlgn="auto" hangingPunct="1">
              <a:lnSpc>
                <a:spcPct val="135000"/>
              </a:lnSpc>
              <a:spcBef>
                <a:spcPts val="0"/>
              </a:spcBef>
              <a:spcAft>
                <a:spcPts val="0"/>
              </a:spcAft>
              <a:buClr>
                <a:srgbClr val="FF0000"/>
              </a:buClr>
              <a:buSzPct val="100000"/>
              <a:defRPr/>
            </a:pPr>
            <a:endParaRPr lang="de-DE" sz="2000" b="1" dirty="0">
              <a:latin typeface="+mn-lt"/>
              <a:cs typeface="+mn-cs"/>
            </a:endParaRPr>
          </a:p>
          <a:p>
            <a:pPr marL="342900" indent="-342900" eaLnBrk="1" fontAlgn="auto" hangingPunct="1">
              <a:lnSpc>
                <a:spcPct val="200000"/>
              </a:lnSpc>
              <a:spcBef>
                <a:spcPts val="0"/>
              </a:spcBef>
              <a:spcAft>
                <a:spcPts val="0"/>
              </a:spcAft>
              <a:buClr>
                <a:srgbClr val="FF0000"/>
              </a:buClr>
              <a:buSzPct val="100000"/>
              <a:buFont typeface="Wingdings" panose="05000000000000000000" pitchFamily="2" charset="2"/>
              <a:buChar char="§"/>
              <a:defRPr/>
            </a:pPr>
            <a:r>
              <a:rPr lang="de-DE" sz="2000" dirty="0"/>
              <a:t>Anschwimmen</a:t>
            </a:r>
          </a:p>
          <a:p>
            <a:pPr marL="342900" indent="-342900" eaLnBrk="1" fontAlgn="auto" hangingPunct="1">
              <a:lnSpc>
                <a:spcPct val="200000"/>
              </a:lnSpc>
              <a:spcBef>
                <a:spcPts val="0"/>
              </a:spcBef>
              <a:spcAft>
                <a:spcPts val="0"/>
              </a:spcAft>
              <a:buClr>
                <a:srgbClr val="FF0000"/>
              </a:buClr>
              <a:buSzPct val="100000"/>
              <a:buFont typeface="Wingdings" panose="05000000000000000000" pitchFamily="2" charset="2"/>
              <a:buChar char="§"/>
              <a:defRPr/>
            </a:pPr>
            <a:r>
              <a:rPr lang="de-DE" sz="2000" dirty="0"/>
              <a:t>Tief- und Streckentauchen</a:t>
            </a:r>
          </a:p>
          <a:p>
            <a:pPr marL="342900" indent="-342900" eaLnBrk="1" fontAlgn="auto" hangingPunct="1">
              <a:lnSpc>
                <a:spcPct val="200000"/>
              </a:lnSpc>
              <a:spcBef>
                <a:spcPts val="0"/>
              </a:spcBef>
              <a:spcAft>
                <a:spcPts val="0"/>
              </a:spcAft>
              <a:buClr>
                <a:srgbClr val="FF0000"/>
              </a:buClr>
              <a:buSzPct val="100000"/>
              <a:buFont typeface="Wingdings" panose="05000000000000000000" pitchFamily="2" charset="2"/>
              <a:buChar char="§"/>
              <a:defRPr/>
            </a:pPr>
            <a:r>
              <a:rPr lang="de-DE" sz="2000" dirty="0"/>
              <a:t>Transportieren / Schleppen</a:t>
            </a:r>
          </a:p>
          <a:p>
            <a:pPr marL="342900" indent="-342900" eaLnBrk="1" fontAlgn="auto" hangingPunct="1">
              <a:lnSpc>
                <a:spcPct val="200000"/>
              </a:lnSpc>
              <a:spcBef>
                <a:spcPts val="0"/>
              </a:spcBef>
              <a:spcAft>
                <a:spcPts val="0"/>
              </a:spcAft>
              <a:buClr>
                <a:srgbClr val="FF0000"/>
              </a:buClr>
              <a:buSzPct val="100000"/>
              <a:buFont typeface="Wingdings" panose="05000000000000000000" pitchFamily="2" charset="2"/>
              <a:buChar char="§"/>
              <a:defRPr/>
            </a:pPr>
            <a:r>
              <a:rPr lang="de-DE" sz="2000" dirty="0" err="1"/>
              <a:t>Anlandbringen</a:t>
            </a:r>
            <a:endParaRPr lang="de-DE" sz="2000" dirty="0"/>
          </a:p>
          <a:p>
            <a:pPr marL="342900" indent="-342900" eaLnBrk="1" fontAlgn="auto" hangingPunct="1">
              <a:lnSpc>
                <a:spcPct val="200000"/>
              </a:lnSpc>
              <a:spcBef>
                <a:spcPts val="0"/>
              </a:spcBef>
              <a:spcAft>
                <a:spcPts val="0"/>
              </a:spcAft>
              <a:buClr>
                <a:srgbClr val="FF0000"/>
              </a:buClr>
              <a:buSzPct val="100000"/>
              <a:buFont typeface="Wingdings" panose="05000000000000000000" pitchFamily="2" charset="2"/>
              <a:buChar char="§"/>
              <a:defRPr/>
            </a:pPr>
            <a:r>
              <a:rPr lang="de-DE" sz="2000" dirty="0"/>
              <a:t>Vorübungen zur Kombinierten Übung</a:t>
            </a:r>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p>
          <a:p>
            <a:pPr eaLnBrk="1" fontAlgn="auto" hangingPunct="1">
              <a:lnSpc>
                <a:spcPct val="135000"/>
              </a:lnSpc>
              <a:spcBef>
                <a:spcPts val="0"/>
              </a:spcBef>
              <a:spcAft>
                <a:spcPts val="0"/>
              </a:spcAft>
              <a:buClr>
                <a:srgbClr val="FF0000"/>
              </a:buClr>
              <a:buSzPct val="100000"/>
              <a:defRPr/>
            </a:pPr>
            <a:endParaRPr lang="de-DE" sz="20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latin typeface="+mn-lt"/>
              <a:cs typeface="+mn-cs"/>
            </a:endParaRPr>
          </a:p>
        </p:txBody>
      </p:sp>
    </p:spTree>
    <p:extLst>
      <p:ext uri="{BB962C8B-B14F-4D97-AF65-F5344CB8AC3E}">
        <p14:creationId xmlns:p14="http://schemas.microsoft.com/office/powerpoint/2010/main" val="3962827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p>
        </p:txBody>
      </p:sp>
      <p:sp>
        <p:nvSpPr>
          <p:cNvPr id="4" name="Foliennummernplatzhalter 3"/>
          <p:cNvSpPr>
            <a:spLocks noGrp="1"/>
          </p:cNvSpPr>
          <p:nvPr>
            <p:ph type="sldNum" sz="quarter" idx="12"/>
          </p:nvPr>
        </p:nvSpPr>
        <p:spPr/>
        <p:txBody>
          <a:bodyPr/>
          <a:lstStyle/>
          <a:p>
            <a:pPr>
              <a:defRPr/>
            </a:pPr>
            <a:fld id="{2B860B42-790E-4AB7-833A-8E82B1CFC0B9}" type="slidenum">
              <a:rPr lang="de-DE" smtClean="0"/>
              <a:pPr>
                <a:defRPr/>
              </a:pPr>
              <a:t>36</a:t>
            </a:fld>
            <a:endParaRPr lang="de-DE"/>
          </a:p>
        </p:txBody>
      </p:sp>
      <p:sp>
        <p:nvSpPr>
          <p:cNvPr id="5" name="AutoShape 4"/>
          <p:cNvSpPr>
            <a:spLocks/>
          </p:cNvSpPr>
          <p:nvPr/>
        </p:nvSpPr>
        <p:spPr bwMode="auto">
          <a:xfrm>
            <a:off x="344358" y="548680"/>
            <a:ext cx="8353871" cy="49685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eaLnBrk="1" fontAlgn="auto" hangingPunct="1">
              <a:lnSpc>
                <a:spcPct val="135000"/>
              </a:lnSpc>
              <a:spcBef>
                <a:spcPts val="0"/>
              </a:spcBef>
              <a:spcAft>
                <a:spcPts val="0"/>
              </a:spcAft>
              <a:buClr>
                <a:srgbClr val="FF0000"/>
              </a:buClr>
              <a:buSzPct val="100000"/>
              <a:defRPr/>
            </a:pPr>
            <a:r>
              <a:rPr lang="de-DE" sz="2800" b="1" dirty="0"/>
              <a:t>Nachweis der Rettungsfähigkeit</a:t>
            </a:r>
          </a:p>
          <a:p>
            <a:endParaRPr lang="de-DE" sz="2800" dirty="0"/>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a:t>20 m Anschwimmen in Bauchlage </a:t>
            </a:r>
          </a:p>
          <a:p>
            <a:pPr marL="342900" indent="-342900" eaLnBrk="1" fontAlgn="auto" hangingPunct="1">
              <a:spcBef>
                <a:spcPts val="0"/>
              </a:spcBef>
              <a:spcAft>
                <a:spcPts val="0"/>
              </a:spcAft>
              <a:buClr>
                <a:srgbClr val="FF0000"/>
              </a:buClr>
              <a:buSzPct val="100000"/>
              <a:buFont typeface="Wingdings" panose="05000000000000000000" pitchFamily="2" charset="2"/>
              <a:buChar char="§"/>
              <a:defRPr/>
            </a:pPr>
            <a:r>
              <a:rPr lang="de-DE" sz="2000" dirty="0"/>
              <a:t>Abtauchen auf 1,80 m bis 3,00 m Wassertiefe, Heraufholen eines                      5 kg-Tauchrings oder eines gleichartigen Gegenstandes, diesen  anschließend fallen lassen </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a:t>20 m Schleppen eines Partners </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err="1"/>
              <a:t>Anlandbringen</a:t>
            </a:r>
            <a:r>
              <a:rPr lang="de-DE" sz="2000" dirty="0"/>
              <a:t> des Geretteten </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a:t>3 minütige Vorführung der Herz-Lungen-Wiederbelebung                            (HLW) am Übungsphantom</a:t>
            </a:r>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p>
          <a:p>
            <a:pPr eaLnBrk="1" fontAlgn="auto" hangingPunct="1">
              <a:lnSpc>
                <a:spcPct val="135000"/>
              </a:lnSpc>
              <a:spcBef>
                <a:spcPts val="0"/>
              </a:spcBef>
              <a:spcAft>
                <a:spcPts val="0"/>
              </a:spcAft>
              <a:buClr>
                <a:srgbClr val="FF0000"/>
              </a:buClr>
              <a:buSzPct val="100000"/>
              <a:defRPr/>
            </a:pPr>
            <a:endParaRPr lang="de-DE" sz="20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latin typeface="+mn-lt"/>
              <a:cs typeface="+mn-cs"/>
            </a:endParaRPr>
          </a:p>
        </p:txBody>
      </p:sp>
    </p:spTree>
    <p:extLst>
      <p:ext uri="{BB962C8B-B14F-4D97-AF65-F5344CB8AC3E}">
        <p14:creationId xmlns:p14="http://schemas.microsoft.com/office/powerpoint/2010/main" val="3242468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4</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621243" y="1428402"/>
            <a:ext cx="7810500" cy="4160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marL="342900" indent="-342900">
              <a:buClr>
                <a:srgbClr val="FF0000"/>
              </a:buClr>
              <a:buFont typeface="Wingdings" pitchFamily="2" charset="2"/>
              <a:buChar char="§"/>
            </a:pPr>
            <a:r>
              <a:rPr lang="de-DE" b="1" dirty="0"/>
              <a:t>Verordnung über die Aufsicht über Schülerinnen und Schüler</a:t>
            </a:r>
            <a:br>
              <a:rPr lang="de-DE" b="1" dirty="0"/>
            </a:br>
            <a:r>
              <a:rPr lang="de-DE" b="1" dirty="0"/>
              <a:t>(Aufsichtsverordnung - </a:t>
            </a:r>
            <a:r>
              <a:rPr lang="de-DE" b="1" dirty="0" err="1"/>
              <a:t>AufsVO</a:t>
            </a:r>
            <a:r>
              <a:rPr lang="de-DE" b="1" dirty="0"/>
              <a:t>) </a:t>
            </a:r>
            <a:r>
              <a:rPr lang="de-DE" dirty="0"/>
              <a:t>vom 11.12.2013, </a:t>
            </a:r>
            <a:r>
              <a:rPr lang="de-DE" dirty="0" err="1"/>
              <a:t>geändert</a:t>
            </a:r>
            <a:r>
              <a:rPr lang="de-DE" dirty="0"/>
              <a:t> am 18.03.2021 </a:t>
            </a:r>
          </a:p>
          <a:p>
            <a:pPr lvl="1"/>
            <a:r>
              <a:rPr lang="de-DE" sz="1400" dirty="0"/>
              <a:t>„Die Aufsicht soll die Schülerinnen und Schüler vor Körper- und Sachschäden bewahren und verhindern, dass andere Personen durch sie Schaden erleiden.“ §1 Abs. 2 </a:t>
            </a:r>
            <a:r>
              <a:rPr lang="de-DE" sz="1400" dirty="0" err="1"/>
              <a:t>AufsVO</a:t>
            </a:r>
            <a:endParaRPr lang="de-DE" sz="1400" dirty="0"/>
          </a:p>
          <a:p>
            <a:pPr eaLnBrk="1" fontAlgn="auto" hangingPunct="1">
              <a:lnSpc>
                <a:spcPct val="135000"/>
              </a:lnSpc>
              <a:spcBef>
                <a:spcPts val="0"/>
              </a:spcBef>
              <a:spcAft>
                <a:spcPts val="0"/>
              </a:spcAft>
              <a:buClr>
                <a:srgbClr val="FF0000"/>
              </a:buClr>
              <a:buSzPct val="100000"/>
              <a:defRPr/>
            </a:pPr>
            <a:endParaRPr lang="de-DE" dirty="0">
              <a:latin typeface="+mn-lt"/>
              <a:cs typeface="+mn-cs"/>
            </a:endParaRPr>
          </a:p>
          <a:p>
            <a:pPr marL="285750" indent="-285750">
              <a:buClr>
                <a:srgbClr val="FF0000"/>
              </a:buClr>
              <a:buFont typeface="Wingdings" pitchFamily="2" charset="2"/>
              <a:buChar char="§"/>
            </a:pPr>
            <a:r>
              <a:rPr lang="de-DE" b="1" dirty="0"/>
              <a:t>Verwaltungsvorschriften </a:t>
            </a:r>
            <a:r>
              <a:rPr lang="de-DE" b="1" dirty="0" err="1"/>
              <a:t>für</a:t>
            </a:r>
            <a:r>
              <a:rPr lang="de-DE" b="1" dirty="0"/>
              <a:t> die Aufsicht im Schulsport (Sporterlass) </a:t>
            </a:r>
            <a:r>
              <a:rPr lang="de-DE" dirty="0"/>
              <a:t>vom 5.10.2016 </a:t>
            </a:r>
            <a:br>
              <a:rPr lang="de-DE" dirty="0"/>
            </a:br>
            <a:r>
              <a:rPr lang="de-DE" sz="1400" dirty="0"/>
              <a:t>„Die Verwaltungsvorschriften </a:t>
            </a:r>
            <a:r>
              <a:rPr lang="de-DE" sz="1400" dirty="0" err="1"/>
              <a:t>für</a:t>
            </a:r>
            <a:r>
              <a:rPr lang="de-DE" sz="1400" dirty="0"/>
              <a:t> die Aufsicht im Schulsport </a:t>
            </a:r>
            <a:r>
              <a:rPr lang="de-DE" sz="1400" dirty="0" err="1"/>
              <a:t>führen</a:t>
            </a:r>
            <a:r>
              <a:rPr lang="de-DE" sz="1400" dirty="0"/>
              <a:t> die Regelungen  zum Schulsport </a:t>
            </a:r>
            <a:r>
              <a:rPr lang="de-DE" sz="1400" dirty="0" err="1"/>
              <a:t>gemäß</a:t>
            </a:r>
            <a:r>
              <a:rPr lang="de-DE" sz="1400" dirty="0"/>
              <a:t> § 26 der Verordnung </a:t>
            </a:r>
            <a:r>
              <a:rPr lang="de-DE" sz="1400" dirty="0" err="1"/>
              <a:t>über</a:t>
            </a:r>
            <a:r>
              <a:rPr lang="de-DE" sz="1400" dirty="0"/>
              <a:t> die Aufsicht </a:t>
            </a:r>
            <a:r>
              <a:rPr lang="de-DE" sz="1400" dirty="0" err="1"/>
              <a:t>über</a:t>
            </a:r>
            <a:r>
              <a:rPr lang="de-DE" sz="1400" dirty="0"/>
              <a:t> die </a:t>
            </a:r>
            <a:r>
              <a:rPr lang="de-DE" sz="1400" dirty="0" err="1"/>
              <a:t>Schülerinnen</a:t>
            </a:r>
            <a:r>
              <a:rPr lang="de-DE" sz="1400" dirty="0"/>
              <a:t> und </a:t>
            </a:r>
            <a:r>
              <a:rPr lang="de-DE" sz="1400" dirty="0" err="1"/>
              <a:t>Schüler</a:t>
            </a:r>
            <a:r>
              <a:rPr lang="de-DE" sz="1400" dirty="0"/>
              <a:t> (Aufsichtsverordnung (</a:t>
            </a:r>
            <a:r>
              <a:rPr lang="de-DE" sz="1400" dirty="0" err="1"/>
              <a:t>AufsVO</a:t>
            </a:r>
            <a:r>
              <a:rPr lang="de-DE" sz="1400" dirty="0"/>
              <a:t>)) vom 11.12.2013, </a:t>
            </a:r>
            <a:r>
              <a:rPr lang="de-DE" sz="1400" dirty="0" err="1"/>
              <a:t>geändert</a:t>
            </a:r>
            <a:r>
              <a:rPr lang="de-DE" sz="1400" dirty="0"/>
              <a:t> am 18.03.2021, </a:t>
            </a:r>
            <a:r>
              <a:rPr lang="de-DE" sz="1400" dirty="0" err="1"/>
              <a:t>näher</a:t>
            </a:r>
            <a:r>
              <a:rPr lang="de-DE" sz="1400" dirty="0"/>
              <a:t> aus.“</a:t>
            </a:r>
          </a:p>
          <a:p>
            <a:pPr lvl="1"/>
            <a:endParaRPr lang="de-DE" sz="1600" dirty="0"/>
          </a:p>
          <a:p>
            <a:pPr lvl="1"/>
            <a:endParaRPr lang="de-DE" sz="1600" dirty="0"/>
          </a:p>
          <a:p>
            <a:pPr marL="342900" indent="-342900">
              <a:buClr>
                <a:srgbClr val="FF0000"/>
              </a:buClr>
              <a:buFont typeface="Wingdings" pitchFamily="2" charset="2"/>
              <a:buChar char="§"/>
            </a:pPr>
            <a:r>
              <a:rPr lang="de-DE" b="1" dirty="0"/>
              <a:t>Schwimmen in der Schule – Rahmenvorgabe für die Qualifikation der Aufsichtspersonen </a:t>
            </a:r>
            <a:r>
              <a:rPr lang="de-DE" dirty="0"/>
              <a:t>vom 08.02.2017</a:t>
            </a:r>
          </a:p>
        </p:txBody>
      </p:sp>
    </p:spTree>
    <p:extLst>
      <p:ext uri="{BB962C8B-B14F-4D97-AF65-F5344CB8AC3E}">
        <p14:creationId xmlns:p14="http://schemas.microsoft.com/office/powerpoint/2010/main" val="292264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5</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69888" y="1340768"/>
            <a:ext cx="8461375" cy="4665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b="1" dirty="0"/>
              <a:t>Verordnung über die Aufsicht über Schülerinnen und Schüler</a:t>
            </a:r>
            <a:br>
              <a:rPr lang="de-DE" b="1" dirty="0"/>
            </a:br>
            <a:r>
              <a:rPr lang="de-DE" b="1" dirty="0"/>
              <a:t>(Aufsichtsverordnung - </a:t>
            </a:r>
            <a:r>
              <a:rPr lang="de-DE" b="1" dirty="0" err="1"/>
              <a:t>AufsVO</a:t>
            </a:r>
            <a:r>
              <a:rPr lang="de-DE" b="1" dirty="0"/>
              <a:t>)</a:t>
            </a:r>
            <a:br>
              <a:rPr lang="de-DE" b="1" dirty="0"/>
            </a:br>
            <a:r>
              <a:rPr lang="de-DE" dirty="0"/>
              <a:t>Vom 11. Dezember 2013</a:t>
            </a:r>
          </a:p>
          <a:p>
            <a:pPr algn="ctr"/>
            <a:r>
              <a:rPr lang="de-DE" sz="1400" i="1" dirty="0"/>
              <a:t>Gesamtausgabe in der Gültigkeit vom 25.03.2021 bis 31.12.2028</a:t>
            </a:r>
          </a:p>
          <a:p>
            <a:pPr algn="ctr"/>
            <a:endParaRPr lang="de-DE" dirty="0">
              <a:latin typeface="+mn-lt"/>
              <a:cs typeface="+mn-cs"/>
            </a:endParaRPr>
          </a:p>
          <a:p>
            <a:pPr>
              <a:lnSpc>
                <a:spcPct val="135000"/>
              </a:lnSpc>
              <a:buClr>
                <a:srgbClr val="FF0000"/>
              </a:buClr>
              <a:buSzPct val="100000"/>
            </a:pPr>
            <a:r>
              <a:rPr lang="de-DE" b="1" dirty="0"/>
              <a:t>§ 1 Geltungsbereich und Zweck:</a:t>
            </a:r>
          </a:p>
          <a:p>
            <a:pPr marL="257175" indent="-257175">
              <a:lnSpc>
                <a:spcPct val="135000"/>
              </a:lnSpc>
              <a:buClr>
                <a:srgbClr val="FF0000"/>
              </a:buClr>
              <a:buSzPct val="100000"/>
              <a:buFont typeface="Wingdings" pitchFamily="2" charset="2"/>
              <a:buChar char="§"/>
            </a:pPr>
            <a:r>
              <a:rPr lang="de-DE" dirty="0"/>
              <a:t>„</a:t>
            </a:r>
            <a:r>
              <a:rPr lang="de-DE" sz="1800" dirty="0"/>
              <a:t>Die Aufsicht soll die Schülerinnen und Schüler </a:t>
            </a:r>
            <a:r>
              <a:rPr lang="de-DE" sz="1800" b="1" dirty="0"/>
              <a:t>vor Körper- und Sachschäden bewahren</a:t>
            </a:r>
            <a:r>
              <a:rPr lang="de-DE" sz="1800" dirty="0"/>
              <a:t> und verhindern, dass andere Personen durch sie Schaden erleiden. </a:t>
            </a:r>
            <a:r>
              <a:rPr lang="de-DE" kern="0" dirty="0"/>
              <a:t>[…] </a:t>
            </a:r>
            <a:r>
              <a:rPr lang="de-DE" sz="1200" kern="0" dirty="0"/>
              <a:t>§1 Abs. 2 </a:t>
            </a:r>
            <a:r>
              <a:rPr lang="de-DE" sz="1200" kern="0" dirty="0" err="1"/>
              <a:t>AufsVO</a:t>
            </a:r>
            <a:endParaRPr lang="de-DE" sz="1200" kern="0" dirty="0"/>
          </a:p>
          <a:p>
            <a:pPr marL="257175" indent="-257175">
              <a:lnSpc>
                <a:spcPct val="135000"/>
              </a:lnSpc>
              <a:buClr>
                <a:srgbClr val="FF0000"/>
              </a:buClr>
              <a:buSzPct val="100000"/>
              <a:buFont typeface="Wingdings" pitchFamily="2" charset="2"/>
              <a:buChar char="§"/>
            </a:pPr>
            <a:endParaRPr lang="de-DE" sz="1200" kern="0" dirty="0"/>
          </a:p>
          <a:p>
            <a:pPr marL="257175" indent="-257175">
              <a:lnSpc>
                <a:spcPct val="135000"/>
              </a:lnSpc>
              <a:buClr>
                <a:srgbClr val="FF0000"/>
              </a:buClr>
              <a:buSzPct val="100000"/>
              <a:buFont typeface="Wingdings" pitchFamily="2" charset="2"/>
              <a:buChar char="§"/>
            </a:pPr>
            <a:endParaRPr lang="de-DE" sz="1200"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r>
              <a:rPr lang="de-DE" dirty="0">
                <a:latin typeface="+mn-lt"/>
                <a:cs typeface="+mn-cs"/>
              </a:rPr>
              <a:t>Lehrkräfte die Sportunterricht erteilen, müssen als Ersthelfer ausgebildet sein. (Auffrischung Ersthelfer:  </a:t>
            </a:r>
            <a:r>
              <a:rPr lang="de-DE" u="sng" dirty="0">
                <a:latin typeface="+mn-lt"/>
                <a:cs typeface="+mn-cs"/>
              </a:rPr>
              <a:t>MUSS</a:t>
            </a:r>
            <a:r>
              <a:rPr lang="de-DE" dirty="0">
                <a:latin typeface="+mn-lt"/>
                <a:cs typeface="+mn-cs"/>
              </a:rPr>
              <a:t> alle 4 Jahre) </a:t>
            </a:r>
            <a:r>
              <a:rPr lang="de-DE" sz="1200" dirty="0"/>
              <a:t>§5 Abs. 4 </a:t>
            </a:r>
            <a:r>
              <a:rPr lang="de-DE" sz="1200" dirty="0" err="1"/>
              <a:t>AufsVO</a:t>
            </a:r>
            <a:endParaRPr lang="de-DE" sz="12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900" dirty="0"/>
          </a:p>
        </p:txBody>
      </p:sp>
    </p:spTree>
    <p:extLst>
      <p:ext uri="{BB962C8B-B14F-4D97-AF65-F5344CB8AC3E}">
        <p14:creationId xmlns:p14="http://schemas.microsoft.com/office/powerpoint/2010/main" val="16825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6</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69888" y="1340768"/>
            <a:ext cx="8461375" cy="4665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b="1" dirty="0"/>
              <a:t>Verordnung über die Aufsicht über Schülerinnen und Schüler</a:t>
            </a:r>
            <a:br>
              <a:rPr lang="de-DE" b="1" dirty="0"/>
            </a:br>
            <a:r>
              <a:rPr lang="de-DE" b="1" dirty="0"/>
              <a:t>(Aufsichtsverordnung - </a:t>
            </a:r>
            <a:r>
              <a:rPr lang="de-DE" b="1" dirty="0" err="1"/>
              <a:t>AufsVO</a:t>
            </a:r>
            <a:r>
              <a:rPr lang="de-DE" b="1" dirty="0"/>
              <a:t>)</a:t>
            </a:r>
            <a:br>
              <a:rPr lang="de-DE" b="1" dirty="0"/>
            </a:br>
            <a:r>
              <a:rPr lang="de-DE" dirty="0"/>
              <a:t>Vom 11. Dezember 2013</a:t>
            </a:r>
          </a:p>
          <a:p>
            <a:pPr algn="ctr"/>
            <a:r>
              <a:rPr lang="de-DE" sz="1400" i="1" dirty="0"/>
              <a:t>Gesamtausgabe in der Gültigkeit vom 25.03.2021 bis 31.12.2028</a:t>
            </a:r>
          </a:p>
          <a:p>
            <a:pPr algn="ctr"/>
            <a:endParaRPr lang="de-DE"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9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r>
              <a:rPr lang="de-DE" kern="0" dirty="0"/>
              <a:t>Die zur Aufsicht verpflichteten Personen können andere Personen (Hilfskräfte) zur Mithilfe heranziehen, insbesondere Lehrkräfte im Vorbereitungsdienst, Praktikanten, Hospitanten und zuverlässige Schülerinnen und Schüler. Die Verantwortung der zur Aufsicht verpflichteten Personen für die Aufsichtsführung bleibt unberührt. […] </a:t>
            </a:r>
            <a:r>
              <a:rPr lang="de-DE" sz="1200" kern="0" dirty="0"/>
              <a:t>§2 Abs. 3 </a:t>
            </a:r>
            <a:r>
              <a:rPr lang="de-DE" sz="1200" kern="0" dirty="0" err="1"/>
              <a:t>AufsVO</a:t>
            </a:r>
            <a:endParaRPr lang="de-DE" sz="1200" kern="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1200" kern="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u="sng" dirty="0"/>
          </a:p>
        </p:txBody>
      </p:sp>
    </p:spTree>
    <p:extLst>
      <p:ext uri="{BB962C8B-B14F-4D97-AF65-F5344CB8AC3E}">
        <p14:creationId xmlns:p14="http://schemas.microsoft.com/office/powerpoint/2010/main" val="1866899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7</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69888" y="2204864"/>
            <a:ext cx="8370094" cy="37444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marL="285750" indent="-285750" eaLnBrk="1" fontAlgn="auto" hangingPunct="1">
              <a:spcBef>
                <a:spcPts val="0"/>
              </a:spcBef>
              <a:spcAft>
                <a:spcPts val="600"/>
              </a:spcAft>
              <a:buClr>
                <a:srgbClr val="FF0000"/>
              </a:buClr>
              <a:buSzPct val="100000"/>
              <a:buFont typeface="Wingdings" pitchFamily="2" charset="2"/>
              <a:buChar char="§"/>
              <a:defRPr/>
            </a:pPr>
            <a:r>
              <a:rPr lang="de-DE" b="1" kern="0" dirty="0"/>
              <a:t>Ist der Schwimmmeister ebenfalls für die Aufsicht während des Schwimmunterrichts verantwortlich? </a:t>
            </a:r>
          </a:p>
          <a:p>
            <a:pPr lvl="1" eaLnBrk="1" fontAlgn="auto" hangingPunct="1">
              <a:spcBef>
                <a:spcPts val="0"/>
              </a:spcBef>
              <a:spcAft>
                <a:spcPts val="0"/>
              </a:spcAft>
              <a:buClr>
                <a:srgbClr val="FF0000"/>
              </a:buClr>
              <a:buSzPct val="100000"/>
              <a:defRPr/>
            </a:pPr>
            <a:r>
              <a:rPr lang="de-DE" kern="0" dirty="0"/>
              <a:t>Die Aufsicht während des Unterrichts obliegt ausschließlich der unterrichtenden Person oder den unterrichtenden Personen. Für […] den Sportunterricht gilt § 18 Abs. 1 Satz 1 und 2. </a:t>
            </a:r>
            <a:r>
              <a:rPr lang="de-DE" sz="2000" kern="0" dirty="0"/>
              <a:t>	</a:t>
            </a:r>
            <a:r>
              <a:rPr lang="de-DE" kern="0" dirty="0"/>
              <a:t>	    </a:t>
            </a:r>
            <a:r>
              <a:rPr lang="de-DE" sz="1400" kern="0" dirty="0"/>
              <a:t>§7 Abs. 1 </a:t>
            </a:r>
            <a:r>
              <a:rPr lang="de-DE" sz="1400" kern="0" dirty="0" err="1"/>
              <a:t>AufsVO</a:t>
            </a:r>
            <a:endParaRPr lang="de-DE" sz="1400" kern="0" dirty="0"/>
          </a:p>
          <a:p>
            <a:pPr eaLnBrk="1" fontAlgn="auto" hangingPunct="1">
              <a:spcBef>
                <a:spcPts val="0"/>
              </a:spcBef>
              <a:spcAft>
                <a:spcPts val="0"/>
              </a:spcAft>
              <a:buClr>
                <a:srgbClr val="FF0000"/>
              </a:buClr>
              <a:buSzPct val="100000"/>
              <a:defRPr/>
            </a:pPr>
            <a:r>
              <a:rPr lang="de-DE" kern="0" dirty="0"/>
              <a:t>				</a:t>
            </a:r>
            <a:r>
              <a:rPr lang="de-DE" sz="2000" kern="0" dirty="0"/>
              <a:t>		</a:t>
            </a:r>
            <a:endParaRPr lang="de-DE" sz="2000" u="sng" dirty="0"/>
          </a:p>
        </p:txBody>
      </p:sp>
    </p:spTree>
    <p:extLst>
      <p:ext uri="{BB962C8B-B14F-4D97-AF65-F5344CB8AC3E}">
        <p14:creationId xmlns:p14="http://schemas.microsoft.com/office/powerpoint/2010/main" val="4285069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8</a:t>
            </a:fld>
            <a:endParaRPr lang="de-DE" sz="1200" dirty="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56492" y="1412776"/>
            <a:ext cx="8370094" cy="424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eaLnBrk="1" fontAlgn="auto" hangingPunct="1">
              <a:lnSpc>
                <a:spcPct val="150000"/>
              </a:lnSpc>
              <a:spcBef>
                <a:spcPts val="0"/>
              </a:spcBef>
              <a:spcAft>
                <a:spcPts val="0"/>
              </a:spcAft>
              <a:buClr>
                <a:srgbClr val="FF0000"/>
              </a:buClr>
              <a:buSzPct val="100000"/>
              <a:defRPr/>
            </a:pPr>
            <a:endParaRPr lang="de-DE" sz="1400" kern="0" dirty="0"/>
          </a:p>
          <a:p>
            <a:pPr marL="285750" indent="-285750" eaLnBrk="1" fontAlgn="auto" hangingPunct="1">
              <a:spcBef>
                <a:spcPts val="0"/>
              </a:spcBef>
              <a:spcAft>
                <a:spcPts val="0"/>
              </a:spcAft>
              <a:buClr>
                <a:srgbClr val="FF0000"/>
              </a:buClr>
              <a:buSzPct val="100000"/>
              <a:buFont typeface="Wingdings" pitchFamily="2" charset="2"/>
              <a:buChar char="§"/>
              <a:defRPr/>
            </a:pPr>
            <a:r>
              <a:rPr lang="de-DE" b="1" kern="0" dirty="0">
                <a:solidFill>
                  <a:srgbClr val="0070C0"/>
                </a:solidFill>
              </a:rPr>
              <a:t>§18 Besondere Verhaltens- und Sicherheitsregeln</a:t>
            </a:r>
          </a:p>
          <a:p>
            <a:pPr eaLnBrk="1" fontAlgn="auto" hangingPunct="1">
              <a:spcBef>
                <a:spcPts val="0"/>
              </a:spcBef>
              <a:spcAft>
                <a:spcPts val="0"/>
              </a:spcAft>
              <a:buClr>
                <a:srgbClr val="FF0000"/>
              </a:buClr>
              <a:buSzPct val="100000"/>
              <a:defRPr/>
            </a:pPr>
            <a:endParaRPr lang="de-DE" b="1" kern="0" dirty="0">
              <a:solidFill>
                <a:srgbClr val="0070C0"/>
              </a:solidFill>
            </a:endParaRPr>
          </a:p>
          <a:p>
            <a:pPr marL="457200" indent="-457200" defTabSz="357188">
              <a:spcBef>
                <a:spcPts val="600"/>
              </a:spcBef>
              <a:spcAft>
                <a:spcPts val="900"/>
              </a:spcAft>
              <a:buClr>
                <a:srgbClr val="FF0000"/>
              </a:buClr>
              <a:buFont typeface="+mj-lt"/>
              <a:buAutoNum type="arabicParenBoth"/>
            </a:pPr>
            <a:r>
              <a:rPr lang="de-DE" kern="0" dirty="0"/>
              <a:t>Aufsichtspersonen sollen als erste die Sportstätte betreten und als letzte verlassen.</a:t>
            </a:r>
            <a:br>
              <a:rPr lang="de-DE" kern="0" dirty="0"/>
            </a:br>
            <a:r>
              <a:rPr lang="de-DE" kern="0" dirty="0"/>
              <a:t>Es dürfen nur betriebssichere Sportstätten genutzt werden.</a:t>
            </a:r>
          </a:p>
          <a:p>
            <a:pPr indent="-457200" defTabSz="357188">
              <a:spcAft>
                <a:spcPts val="900"/>
              </a:spcAft>
              <a:buClr>
                <a:srgbClr val="FF0000"/>
              </a:buClr>
              <a:buFont typeface="+mj-lt"/>
              <a:buAutoNum type="arabicParenBoth" startAt="2"/>
            </a:pPr>
            <a:r>
              <a:rPr lang="de-DE" kern="0" dirty="0"/>
              <a:t>Es ist sportgerechte Bekleidung zu tragen!</a:t>
            </a:r>
          </a:p>
          <a:p>
            <a:pPr marL="457200" indent="-457200" defTabSz="357188">
              <a:spcAft>
                <a:spcPts val="900"/>
              </a:spcAft>
              <a:buClr>
                <a:srgbClr val="FF0000"/>
              </a:buClr>
              <a:buFont typeface="+mj-lt"/>
              <a:buAutoNum type="arabicParenBoth" startAt="2"/>
            </a:pPr>
            <a:r>
              <a:rPr lang="de-DE" kern="0" dirty="0"/>
              <a:t>Schülerinnen und Schüler sind über die spezifischen Gefahren und die geltenden Verhaltensregeln zu informieren. Die Hinweise sind erforderlichenfalls während des Unterrichts oder des Kurses zu wiederholen.</a:t>
            </a:r>
          </a:p>
          <a:p>
            <a:pPr marL="342900" indent="-342900" defTabSz="357188">
              <a:spcAft>
                <a:spcPts val="900"/>
              </a:spcAft>
              <a:buFont typeface="Wingdings" panose="05000000000000000000" pitchFamily="2" charset="2"/>
              <a:buChar char="Ø"/>
            </a:pPr>
            <a:r>
              <a:rPr lang="de-DE" sz="1600" kern="0" dirty="0">
                <a:solidFill>
                  <a:srgbClr val="FF0000"/>
                </a:solidFill>
              </a:rPr>
              <a:t>Vgl. Sporterlass 2.2.2 (Schwimmen)</a:t>
            </a:r>
            <a:endParaRPr lang="de-DE" kern="0" dirty="0"/>
          </a:p>
          <a:p>
            <a:pPr eaLnBrk="1" fontAlgn="auto" hangingPunct="1">
              <a:spcBef>
                <a:spcPts val="0"/>
              </a:spcBef>
              <a:spcAft>
                <a:spcPts val="0"/>
              </a:spcAft>
              <a:buClr>
                <a:srgbClr val="FF0000"/>
              </a:buClr>
              <a:buSzPct val="100000"/>
              <a:defRPr/>
            </a:pPr>
            <a:r>
              <a:rPr lang="de-DE" kern="0" dirty="0"/>
              <a:t>				</a:t>
            </a:r>
            <a:r>
              <a:rPr lang="de-DE" sz="2000" kern="0" dirty="0"/>
              <a:t>		</a:t>
            </a:r>
            <a:endParaRPr lang="de-DE" sz="2000" u="sng" dirty="0"/>
          </a:p>
        </p:txBody>
      </p:sp>
    </p:spTree>
    <p:extLst>
      <p:ext uri="{BB962C8B-B14F-4D97-AF65-F5344CB8AC3E}">
        <p14:creationId xmlns:p14="http://schemas.microsoft.com/office/powerpoint/2010/main" val="224825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r>
              <a:rPr lang="de-DE"/>
              <a:t>01.02.2023</a:t>
            </a:r>
            <a:endParaRPr lang="de-DE" dirty="0"/>
          </a:p>
        </p:txBody>
      </p:sp>
      <p:sp>
        <p:nvSpPr>
          <p:cNvPr id="3" name="Fußzeilenplatzhalter 2"/>
          <p:cNvSpPr>
            <a:spLocks noGrp="1"/>
          </p:cNvSpPr>
          <p:nvPr>
            <p:ph type="ftr" sz="quarter" idx="11"/>
          </p:nvPr>
        </p:nvSpPr>
        <p:spPr/>
        <p:txBody>
          <a:bodyPr/>
          <a:lstStyle/>
          <a:p>
            <a:pPr>
              <a:defRPr/>
            </a:pPr>
            <a:r>
              <a:rPr lang="de-DE"/>
              <a:t>Auffrischung Rettungsfähigkeit für hess. Lehrkräfte</a:t>
            </a: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9</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6" y="1355601"/>
            <a:ext cx="8461375"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lnSpc>
                <a:spcPct val="150000"/>
              </a:lnSpc>
            </a:pPr>
            <a:r>
              <a:rPr lang="de-DE" sz="2000" b="1" dirty="0" err="1"/>
              <a:t>AufsVO</a:t>
            </a:r>
            <a:r>
              <a:rPr lang="de-DE" sz="2000" b="1" dirty="0"/>
              <a:t> § 20 – Sportarten mit zusätzlichen Anforderungen</a:t>
            </a:r>
            <a:endParaRPr lang="de-DE" b="1" dirty="0">
              <a:solidFill>
                <a:srgbClr val="FF0000"/>
              </a:solidFill>
            </a:endParaRPr>
          </a:p>
          <a:p>
            <a:pPr marL="285750" indent="-285750" algn="ctr" eaLnBrk="1" fontAlgn="auto" hangingPunct="1">
              <a:lnSpc>
                <a:spcPct val="135000"/>
              </a:lnSpc>
              <a:spcBef>
                <a:spcPts val="0"/>
              </a:spcBef>
              <a:spcAft>
                <a:spcPts val="0"/>
              </a:spcAft>
              <a:buClr>
                <a:srgbClr val="FF0000"/>
              </a:buClr>
              <a:buSzPct val="100000"/>
              <a:buFont typeface="Wingdings" pitchFamily="2" charset="2"/>
              <a:buChar char="Ø"/>
              <a:defRPr/>
            </a:pPr>
            <a:r>
              <a:rPr lang="de-DE" dirty="0">
                <a:solidFill>
                  <a:srgbClr val="FF0000"/>
                </a:solidFill>
              </a:rPr>
              <a:t>Schwimmen und Wassersport haben ein erhöhtes Gefährdungspotential. </a:t>
            </a:r>
          </a:p>
          <a:p>
            <a:pPr eaLnBrk="1" fontAlgn="auto" hangingPunct="1">
              <a:spcBef>
                <a:spcPts val="0"/>
              </a:spcBef>
              <a:spcAft>
                <a:spcPts val="0"/>
              </a:spcAft>
              <a:buClr>
                <a:srgbClr val="FF0000"/>
              </a:buClr>
              <a:buSzPct val="100000"/>
              <a:defRPr/>
            </a:pPr>
            <a:endParaRPr lang="de-DE" b="1" dirty="0">
              <a:solidFill>
                <a:srgbClr val="0070C0"/>
              </a:solidFill>
            </a:endParaRPr>
          </a:p>
          <a:p>
            <a:pPr eaLnBrk="1" fontAlgn="auto" hangingPunct="1">
              <a:spcBef>
                <a:spcPts val="0"/>
              </a:spcBef>
              <a:spcAft>
                <a:spcPts val="0"/>
              </a:spcAft>
              <a:buClr>
                <a:srgbClr val="FF0000"/>
              </a:buClr>
              <a:buSzPct val="100000"/>
              <a:defRPr/>
            </a:pPr>
            <a:r>
              <a:rPr lang="de-DE" b="1" dirty="0">
                <a:solidFill>
                  <a:srgbClr val="0070C0"/>
                </a:solidFill>
              </a:rPr>
              <a:t>Anforderungen an Schüler*innen</a:t>
            </a:r>
          </a:p>
          <a:p>
            <a:pPr eaLnBrk="1" fontAlgn="auto" hangingPunct="1">
              <a:spcBef>
                <a:spcPts val="0"/>
              </a:spcBef>
              <a:spcAft>
                <a:spcPts val="0"/>
              </a:spcAft>
              <a:buClr>
                <a:srgbClr val="FF0000"/>
              </a:buClr>
              <a:buSzPct val="100000"/>
              <a:defRPr/>
            </a:pPr>
            <a:endParaRPr lang="de-DE" b="1" dirty="0"/>
          </a:p>
          <a:p>
            <a:pPr marL="342900" indent="-342900">
              <a:lnSpc>
                <a:spcPct val="110000"/>
              </a:lnSpc>
              <a:spcAft>
                <a:spcPts val="900"/>
              </a:spcAft>
              <a:buClr>
                <a:srgbClr val="FF0000"/>
              </a:buClr>
              <a:buFont typeface="Wingdings" pitchFamily="2" charset="2"/>
              <a:buChar char="§"/>
            </a:pPr>
            <a:r>
              <a:rPr lang="de-DE" kern="0" dirty="0"/>
              <a:t>(3) Bei allen Wassersportarten müssen die teilnehmenden Schülerinnen und Schüler mindestens die Anforderungen des </a:t>
            </a:r>
            <a:r>
              <a:rPr lang="de-DE" b="1" kern="0" dirty="0"/>
              <a:t>Deutschen Schwimmabzeichens in Bronze</a:t>
            </a:r>
            <a:r>
              <a:rPr lang="de-DE" kern="0" dirty="0"/>
              <a:t> (Freischwimmer) erfüllen.</a:t>
            </a:r>
          </a:p>
          <a:p>
            <a:pPr marL="800100" lvl="1" indent="-342900">
              <a:lnSpc>
                <a:spcPct val="110000"/>
              </a:lnSpc>
              <a:spcAft>
                <a:spcPts val="900"/>
              </a:spcAft>
              <a:buClr>
                <a:srgbClr val="FF0000"/>
              </a:buClr>
              <a:buFont typeface="Wingdings" pitchFamily="2" charset="2"/>
              <a:buChar char="§"/>
            </a:pPr>
            <a:r>
              <a:rPr lang="de-DE" kern="0" dirty="0"/>
              <a:t>Dies gilt nicht, sofern das spezifische Gefährdungspotenzial des Wassersports durch besondere Sicherheitsvorkehrungen ausgeglichen werden kann, für Angebote, die dem Erwerb des Deutschen Schwimmabzeichen in Bronze dienen und für den schulischen Schwimmunterricht.</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endParaRPr lang="de-DE" sz="2000" u="sng" dirty="0"/>
          </a:p>
        </p:txBody>
      </p:sp>
    </p:spTree>
    <p:extLst>
      <p:ext uri="{BB962C8B-B14F-4D97-AF65-F5344CB8AC3E}">
        <p14:creationId xmlns:p14="http://schemas.microsoft.com/office/powerpoint/2010/main" val="1129027679"/>
      </p:ext>
    </p:extLst>
  </p:cSld>
  <p:clrMapOvr>
    <a:masterClrMapping/>
  </p:clrMapOvr>
</p:sld>
</file>

<file path=ppt/theme/theme1.xml><?xml version="1.0" encoding="utf-8"?>
<a:theme xmlns:a="http://schemas.openxmlformats.org/drawingml/2006/main" name="Vorlage_ppt_dlrg201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orlage_ppt_2013" id="{0A007F49-9207-4330-B2AC-0041AF406439}" vid="{D3CB49C0-4090-4DAE-865E-31689ECA1CA2}"/>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11C25D999AD0E40818D78AD02C461C7" ma:contentTypeVersion="16" ma:contentTypeDescription="Ein neues Dokument erstellen." ma:contentTypeScope="" ma:versionID="0aee8239d3e8d5e2d82bf74ff0616a6c">
  <xsd:schema xmlns:xsd="http://www.w3.org/2001/XMLSchema" xmlns:xs="http://www.w3.org/2001/XMLSchema" xmlns:p="http://schemas.microsoft.com/office/2006/metadata/properties" xmlns:ns2="90d1da95-feb8-4beb-98f8-62eed1057fbd" xmlns:ns3="88ad3e16-672b-4c5c-bfb5-2d35c30a17e8" targetNamespace="http://schemas.microsoft.com/office/2006/metadata/properties" ma:root="true" ma:fieldsID="647cb1c04799dcea5001d3f430cde7c7" ns2:_="" ns3:_="">
    <xsd:import namespace="90d1da95-feb8-4beb-98f8-62eed1057fbd"/>
    <xsd:import namespace="88ad3e16-672b-4c5c-bfb5-2d35c30a17e8"/>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d1da95-feb8-4beb-98f8-62eed1057fbd"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TaxCatchAll" ma:index="26" nillable="true" ma:displayName="Taxonomy Catch All Column" ma:hidden="true" ma:list="{2b294d41-9b91-4091-a3fa-b8f6478b4090}" ma:internalName="TaxCatchAll" ma:showField="CatchAllData" ma:web="90d1da95-feb8-4beb-98f8-62eed1057f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8ad3e16-672b-4c5c-bfb5-2d35c30a17e8"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Bildmarkierungen" ma:readOnly="false" ma:fieldId="{5cf76f15-5ced-4ddc-b409-7134ff3c332f}" ma:taxonomyMulti="true" ma:sspId="8c431986-356b-43fa-abdc-654ce9bd6ee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7A0365-EC01-4748-8357-AFCE104330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d1da95-feb8-4beb-98f8-62eed1057fbd"/>
    <ds:schemaRef ds:uri="88ad3e16-672b-4c5c-bfb5-2d35c30a17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58B249-FD66-439E-A115-33FF5E959D5E}">
  <ds:schemaRefs>
    <ds:schemaRef ds:uri="http://schemas.microsoft.com/sharepoint/events"/>
  </ds:schemaRefs>
</ds:datastoreItem>
</file>

<file path=customXml/itemProps3.xml><?xml version="1.0" encoding="utf-8"?>
<ds:datastoreItem xmlns:ds="http://schemas.openxmlformats.org/officeDocument/2006/customXml" ds:itemID="{EC55C722-B78E-4E11-8017-9634000214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vorlage_ppt_2013</Template>
  <TotalTime>0</TotalTime>
  <Words>2196</Words>
  <Application>Microsoft Office PowerPoint</Application>
  <PresentationFormat>Bildschirmpräsentation (4:3)</PresentationFormat>
  <Paragraphs>395</Paragraphs>
  <Slides>36</Slides>
  <Notes>28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36</vt:i4>
      </vt:variant>
    </vt:vector>
  </HeadingPairs>
  <TitlesOfParts>
    <vt:vector size="40" baseType="lpstr">
      <vt:lpstr>Arial</vt:lpstr>
      <vt:lpstr>Calibri</vt:lpstr>
      <vt:lpstr>Wingdings</vt:lpstr>
      <vt:lpstr>Vorlage_ppt_dlrg2013</vt:lpstr>
      <vt:lpstr>Rettungsfähigkeit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Mustertitel</dc:title>
  <dc:creator>Birthe Albrecht - DLRG LV Hessen</dc:creator>
  <cp:lastModifiedBy>Tino Ritter  - DLRG LV Hessen</cp:lastModifiedBy>
  <cp:revision>98</cp:revision>
  <cp:lastPrinted>2022-10-18T20:06:54Z</cp:lastPrinted>
  <dcterms:created xsi:type="dcterms:W3CDTF">2014-02-16T13:09:45Z</dcterms:created>
  <dcterms:modified xsi:type="dcterms:W3CDTF">2023-02-03T09:03:33Z</dcterms:modified>
</cp:coreProperties>
</file>