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22"/>
  </p:notesMasterIdLst>
  <p:sldIdLst>
    <p:sldId id="262" r:id="rId6"/>
    <p:sldId id="276" r:id="rId7"/>
    <p:sldId id="279" r:id="rId8"/>
    <p:sldId id="273" r:id="rId9"/>
    <p:sldId id="274" r:id="rId10"/>
    <p:sldId id="275" r:id="rId11"/>
    <p:sldId id="282" r:id="rId12"/>
    <p:sldId id="278" r:id="rId13"/>
    <p:sldId id="277" r:id="rId14"/>
    <p:sldId id="272" r:id="rId15"/>
    <p:sldId id="284" r:id="rId16"/>
    <p:sldId id="280" r:id="rId17"/>
    <p:sldId id="271" r:id="rId18"/>
    <p:sldId id="270" r:id="rId19"/>
    <p:sldId id="281" r:id="rId20"/>
    <p:sldId id="283" r:id="rId21"/>
  </p:sldIdLst>
  <p:sldSz cx="9144000" cy="5143500" type="screen16x9"/>
  <p:notesSz cx="6858000" cy="9144000"/>
  <p:embeddedFontLst>
    <p:embeddedFont>
      <p:font typeface="DLRG Univers 55 Roman" panose="02000503040000020003" pitchFamily="2" charset="0"/>
      <p:regular r:id="rId23"/>
      <p:bold r:id="rId24"/>
      <p:italic r:id="rId2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30613"/>
    <a:srgbClr val="FDE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940" autoAdjust="0"/>
  </p:normalViewPr>
  <p:slideViewPr>
    <p:cSldViewPr>
      <p:cViewPr varScale="1">
        <p:scale>
          <a:sx n="147" d="100"/>
          <a:sy n="147" d="100"/>
        </p:scale>
        <p:origin x="42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2F56F-5AED-FE46-B792-C440EF698CA7}" type="datetimeFigureOut">
              <a:rPr lang="de-DE"/>
              <a:pPr>
                <a:defRPr/>
              </a:pPr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29D4A9-F7A9-7643-9DE6-FDC74DB5B9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b="2069"/>
          <a:stretch/>
        </p:blipFill>
        <p:spPr>
          <a:xfrm>
            <a:off x="0" y="-20537"/>
            <a:ext cx="9144000" cy="5184576"/>
          </a:xfrm>
          <a:prstGeom prst="rect">
            <a:avLst/>
          </a:prstGeom>
        </p:spPr>
      </p:pic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9542"/>
            <a:ext cx="2161032" cy="2161032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5238596" y="646058"/>
            <a:ext cx="2268000" cy="2268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1920" y="3162904"/>
            <a:ext cx="5112568" cy="1031357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8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E306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DLRG Univers 55 Roman" panose="02000503040000020003" pitchFamily="2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889" y="4869657"/>
            <a:ext cx="1825625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fld id="{139CAF84-07B0-482C-BFA7-CC3CAC92F64F}" type="datetime1">
              <a:rPr lang="de-DE" smtClean="0"/>
              <a:t>14.11.2024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775" y="4869657"/>
            <a:ext cx="2895600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r>
              <a:rPr lang="de-DE"/>
              <a:t>Ressorttagung VK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7851" y="4876800"/>
            <a:ext cx="1878013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fld id="{6DA7DB82-342F-A949-A9C9-B82EADE2A886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395536" y="4048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b="1">
                <a:solidFill>
                  <a:srgbClr val="575756"/>
                </a:solidFill>
                <a:latin typeface="DLRG Univers 55 Roman" panose="02000503040000020003" pitchFamily="2" charset="0"/>
              </a:defRPr>
            </a:lvl1pPr>
          </a:lstStyle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8280920" cy="3096344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600" b="1">
                <a:solidFill>
                  <a:srgbClr val="575756"/>
                </a:solidFill>
                <a:latin typeface="DLRG Univers 55 Roman" panose="02000503040000020003" pitchFamily="2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3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2212" b="237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fld id="{A9A47C51-ADC0-4DDF-8343-F1AD00B34C97}" type="datetime1">
              <a:rPr lang="de-DE" smtClean="0"/>
              <a:pPr>
                <a:defRPr/>
              </a:pPr>
              <a:t>14.11.2024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r>
              <a:rPr lang="de-DE"/>
              <a:t>Lebensretter Digital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fld id="{8A2C417D-8788-9C46-A3D4-51369997020F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E306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DLRG Univers 55 Roman" panose="02000503040000020003" pitchFamily="2" charset="0"/>
            </a:endParaRPr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 bwMode="auto">
          <a:xfrm>
            <a:off x="395536" y="4048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b="1"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8280920" cy="3096344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7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BFB743-7E09-4356-8535-A7E22EB4C9A0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Ressorttagung VK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DLRG Univers 55 Roman" panose="02000503040000020003" pitchFamily="2" charset="0"/>
              </a:defRPr>
            </a:lvl1pPr>
          </a:lstStyle>
          <a:p>
            <a:fld id="{B015EAAD-6CEF-FA4B-8906-B02666C2887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0" r:id="rId2"/>
    <p:sldLayoutId id="2147483685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DLRG Univers 55 Roman" panose="02000503040000020003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de-DE" altLang="de-DE" sz="2000" kern="1200" dirty="0" err="1" smtClean="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FF0000"/>
                </a:solidFill>
              </a:rPr>
              <a:t>Saisonauswertung 2024</a:t>
            </a:r>
          </a:p>
        </p:txBody>
      </p:sp>
    </p:spTree>
    <p:extLst>
      <p:ext uri="{BB962C8B-B14F-4D97-AF65-F5344CB8AC3E}">
        <p14:creationId xmlns:p14="http://schemas.microsoft.com/office/powerpoint/2010/main" val="285113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46FE-CFDA-935A-9838-7EC68B77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91EE90-75E8-7EED-6AA5-F4B8B67E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92224-5E02-9C77-6ABB-5745499C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030C47-25AD-5A06-12DF-B31C25F1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D31D8C0-1B4A-8F58-F242-7D55122C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herzliches Dankeschön !!!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B9720D-1ECA-908D-9977-B5C7097CC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den Mitarbeitern des Kurbetriebs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der Gemeinde Prerow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den eingesetzten Kameradinnen und Kameraden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den Angehörigen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der Koordinierungsstelle ZWRD-K in Bad Nenndorf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der Leitstelle Vorpommern Rügen in Stralsund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dem DLRG Landesverband Mecklenburg –Vorpommern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200" dirty="0"/>
              <a:t>den vielen Spendern, Freunden und Förderern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91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1DF6-8050-B687-B8F2-B989CCAAA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93F5AE-BF42-618C-10EE-3CD11377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66B068-C3A3-60EC-A903-27DCEA60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69E34-EDEF-3991-8715-17E8B3DE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AF05E87-EF72-EAA5-7053-221C6A50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Endspurt für den </a:t>
            </a:r>
            <a:r>
              <a:rPr lang="de-DE" dirty="0" err="1"/>
              <a:t>Lebensretterpreis</a:t>
            </a:r>
            <a:r>
              <a:rPr lang="de-DE" dirty="0"/>
              <a:t> 2024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3703B9-193A-A0E8-0DBB-D8D7DFF82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Text, draußen, Rettungsweste, Wasser enthält.&#10;&#10;Automatisch generierte Beschreibung">
            <a:extLst>
              <a:ext uri="{FF2B5EF4-FFF2-40B4-BE49-F238E27FC236}">
                <a16:creationId xmlns:a16="http://schemas.microsoft.com/office/drawing/2014/main" id="{7461E93F-BB73-3D1C-EBB1-876B0819D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016"/>
            <a:ext cx="3071558" cy="38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E82C-E9F8-059C-26F8-A1578ED6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47AC21-4583-5CD4-7F8B-AC606A87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FF0000"/>
                </a:solidFill>
              </a:rPr>
              <a:t>Saisonausblick 2025</a:t>
            </a:r>
          </a:p>
        </p:txBody>
      </p:sp>
    </p:spTree>
    <p:extLst>
      <p:ext uri="{BB962C8B-B14F-4D97-AF65-F5344CB8AC3E}">
        <p14:creationId xmlns:p14="http://schemas.microsoft.com/office/powerpoint/2010/main" val="41864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CDB7-52D2-D487-46C7-AAECC59F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7298C1-C72E-49F3-9261-2798485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D93860-5414-F644-9975-ED1988E5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9EBE68-588F-9EC0-E5D9-10B2618A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62AE96-6A1E-E3E7-8CFB-77AE8C77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Möwentreff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DFAF8E-A421-AB8A-541C-5773DF0F0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/>
              <a:t>Vorrübergehende Erweiterung des Bootschuppens</a:t>
            </a:r>
          </a:p>
        </p:txBody>
      </p:sp>
      <p:pic>
        <p:nvPicPr>
          <p:cNvPr id="8" name="Grafik 7" descr="Ein Bild, das draußen, Gebäude, Beton, Person enthält.&#10;&#10;Automatisch generierte Beschreibung">
            <a:extLst>
              <a:ext uri="{FF2B5EF4-FFF2-40B4-BE49-F238E27FC236}">
                <a16:creationId xmlns:a16="http://schemas.microsoft.com/office/drawing/2014/main" id="{CD83AC27-0B6C-0ECC-F2FC-DD471D73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46"/>
            <a:ext cx="3744416" cy="2808312"/>
          </a:xfrm>
          <a:prstGeom prst="rect">
            <a:avLst/>
          </a:prstGeom>
        </p:spPr>
      </p:pic>
      <p:pic>
        <p:nvPicPr>
          <p:cNvPr id="10" name="Grafik 9" descr="Ein Bild, das Decke, Wand, Im Haus, Zimmer enthält.&#10;&#10;Automatisch generierte Beschreibung">
            <a:extLst>
              <a:ext uri="{FF2B5EF4-FFF2-40B4-BE49-F238E27FC236}">
                <a16:creationId xmlns:a16="http://schemas.microsoft.com/office/drawing/2014/main" id="{9DB25DC4-2514-A8D1-F828-8D0C1043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564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D8AC-1B41-0FEF-69E1-415D7C92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AA26AB-693D-9D20-D161-BBE65ACC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ADA794-1B66-42EC-357B-91959B44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B9395A-8752-C7E8-10C1-85D8E6E1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DFFCBD-6BC7-EE10-2427-CD65BFF8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Buhnenerweiterung ins Wachgebiet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D7AC0E-9DED-7943-C897-BB33511D3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Natur, Wasser, Screenshot, draußen enthält.&#10;&#10;Automatisch generierte Beschreibung">
            <a:extLst>
              <a:ext uri="{FF2B5EF4-FFF2-40B4-BE49-F238E27FC236}">
                <a16:creationId xmlns:a16="http://schemas.microsoft.com/office/drawing/2014/main" id="{4AF45217-B288-378B-6CA3-6F43953F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03598"/>
            <a:ext cx="7812360" cy="29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D48D-46F0-9698-0FD3-AA1807C4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020C9B-8BBA-E5DD-FF8B-4C7EC70A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170E49-9DA1-5419-D5FC-63E36A6D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57F88-F8AF-8AA5-5410-0CC6C101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B559BE0-B1FF-3E2F-1AEF-429459D5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Trophy in Prerow 1.-3.August 2025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FEC14C9-EA31-EFFD-3D98-105C49B88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9" name="Grafik 8" descr="Ein Bild, das draußen, Himmel, Sport, Person enthält.&#10;&#10;Automatisch generierte Beschreibung">
            <a:extLst>
              <a:ext uri="{FF2B5EF4-FFF2-40B4-BE49-F238E27FC236}">
                <a16:creationId xmlns:a16="http://schemas.microsoft.com/office/drawing/2014/main" id="{C8312DE3-E7C0-8F73-6EA0-A1D7BA94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55" y="987574"/>
            <a:ext cx="5159089" cy="34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8A728-01F6-AD70-B693-0653908DB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8F93D8-F0E4-4CD6-16C3-8D5D38AC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BF941F-BD95-7C32-3069-592BD009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04981-E28F-5327-C307-66F152B1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806249-B17F-4A54-CAEA-F112B940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Hoffentlich eine Saison ohne Baustellen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998C1D3-BEFB-AC49-6260-74FFF8B86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draußen, Himmel, Gelände, Fahrzeug enthält.&#10;&#10;Automatisch generierte Beschreibung">
            <a:extLst>
              <a:ext uri="{FF2B5EF4-FFF2-40B4-BE49-F238E27FC236}">
                <a16:creationId xmlns:a16="http://schemas.microsoft.com/office/drawing/2014/main" id="{9F8F1E0E-25EA-A4FB-21D8-665FA822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9491"/>
            <a:ext cx="5369793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84D1-0C62-52D4-3CE9-04D6DCD49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F0B277-73C7-2136-FBDB-3C9D3A52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CFF760-0BF6-A9B0-9FF3-B0B70767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3A3EF1-1346-2866-65B3-E55A773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04E2497-62AA-2CDF-C077-952BFBB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cs typeface="Times New Roman" pitchFamily="18" charset="0"/>
              </a:rPr>
              <a:t>Aufgabe der DLRG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C3B72D6-EC46-D8E2-59B4-C75584B1D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dirty="0">
                <a:cs typeface="Times New Roman" pitchFamily="18" charset="0"/>
              </a:rPr>
              <a:t>Wasserrettungsdienst zur Ausfüllung der Verkehrssicherungspflicht der Gemeinde Prerow sowie Erhaltung der Standards der “Blauen Flagge” und der Internationalen Auszeichnung „Sicherer Strand - </a:t>
            </a:r>
            <a:r>
              <a:rPr lang="de-DE" sz="1800" dirty="0" err="1">
                <a:cs typeface="Times New Roman" pitchFamily="18" charset="0"/>
              </a:rPr>
              <a:t>Lifeguarded</a:t>
            </a:r>
            <a:r>
              <a:rPr lang="de-DE" sz="1800" dirty="0">
                <a:cs typeface="Times New Roman" pitchFamily="18" charset="0"/>
              </a:rPr>
              <a:t> Beach“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  <a:cs typeface="Times New Roman" pitchFamily="18" charset="0"/>
              </a:rPr>
              <a:t>keine Badeaufsicht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  <a:cs typeface="Times New Roman" pitchFamily="18" charset="0"/>
              </a:rPr>
              <a:t>kein Weisungsrecht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cs typeface="Times New Roman" pitchFamily="18" charset="0"/>
              </a:rPr>
              <a:t>  4 km bewachter Badestrand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cs typeface="Times New Roman" pitchFamily="18" charset="0"/>
              </a:rPr>
              <a:t>10 km unbewachter Badestrand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800" dirty="0">
                <a:cs typeface="Times New Roman" pitchFamily="18" charset="0"/>
              </a:rPr>
              <a:t>Stellung einer First Responder Einheit im Auftrag der Gemeinde Prerow für Einsätze im strandnahem Bereich – Alarmierung durch die Leitstelle Stralsund</a:t>
            </a:r>
            <a:endParaRPr lang="de-DE" sz="2800" dirty="0"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1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DF6E19-47C4-2457-E735-C11413ED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5B3D6C-4292-DD37-6ED0-49FB5235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16634A-56C8-1380-F34F-15BE04C4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27BBA0D-CACF-A9B0-002A-62387307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Daten zur Wachsaison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999BB1-B5FF-E76B-EFA9-2118A839C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800" b="1" dirty="0"/>
              <a:t>Aufbauwoche </a:t>
            </a:r>
            <a:r>
              <a:rPr lang="de-DE" sz="2800" dirty="0"/>
              <a:t>	</a:t>
            </a:r>
            <a:r>
              <a:rPr lang="de-DE" sz="2800" b="1" dirty="0"/>
              <a:t>11.-18. Mai 2024 </a:t>
            </a:r>
            <a:endParaRPr lang="de-DE" sz="2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 </a:t>
            </a:r>
            <a:r>
              <a:rPr lang="de-DE" sz="2800" b="1" dirty="0"/>
              <a:t>Saisonbeginn	18. Mai 2024</a:t>
            </a:r>
            <a:endParaRPr lang="de-DE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800" b="1" dirty="0"/>
              <a:t> Saisonende  		21. September 2024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800" b="1" dirty="0"/>
              <a:t> Abbauwoche		16.-21.September 2024</a:t>
            </a:r>
            <a:endParaRPr lang="de-DE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800" b="1" dirty="0"/>
              <a:t> Saisondauer  	127 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56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CDF2C-14E9-6B38-1311-A3D53EA5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B8207E-5BD5-F5D4-2785-CDE5861E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FECF89-5311-8E7C-3F2F-7C949E8D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8D4D9E-D9B8-DEF7-C2D3-74BFB4D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A45D8D-9F8A-5885-9BB9-588BB34D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Durchschnittstemperaturen Sommer (Juni, Juli, August) in Prerow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3CF3A6-D91B-79D3-8CD8-18D68B1B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03598"/>
            <a:ext cx="5040560" cy="325921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3967742-A980-76A5-1DF4-BCB6375FF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81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57B9-4205-233E-CFB4-8D2A428F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3A69B9-04CE-B376-DF49-36AF599E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48F090-8CDF-5BB0-FDDC-A5D95F0E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6D515D-E557-E45C-10F5-15AF1583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96DE05-D264-7D93-0E1E-EBEFF10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Erfüllung der Aufgabe durch </a:t>
            </a:r>
            <a:br>
              <a:rPr lang="de-DE" dirty="0"/>
            </a:br>
            <a:r>
              <a:rPr lang="de-DE" dirty="0"/>
              <a:t>ehrenamtliche Helfer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30169B-603C-6B24-7026-B8F82856F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15</a:t>
            </a:r>
            <a:r>
              <a:rPr lang="de-DE" sz="2000" b="0" dirty="0">
                <a:cs typeface="Times New Roman" pitchFamily="18" charset="0"/>
              </a:rPr>
              <a:t>.902  Wachstunden (</a:t>
            </a:r>
            <a:r>
              <a:rPr lang="de-DE" sz="2000" dirty="0">
                <a:cs typeface="Times New Roman" pitchFamily="18" charset="0"/>
              </a:rPr>
              <a:t>ex</a:t>
            </a:r>
            <a:r>
              <a:rPr lang="de-DE" sz="2000" b="0" dirty="0">
                <a:cs typeface="Times New Roman" pitchFamily="18" charset="0"/>
              </a:rPr>
              <a:t>cl. Schwimmschule)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mit Technik des Kurbetriebs und der DLRG OG Prerow e.V.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7</a:t>
            </a:r>
            <a:r>
              <a:rPr lang="de-DE" sz="2000" b="0" dirty="0">
                <a:cs typeface="Times New Roman" pitchFamily="18" charset="0"/>
              </a:rPr>
              <a:t> Rettungstürme (ein Turm der DLRG Prerow e.V.)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>
                <a:cs typeface="Times New Roman" pitchFamily="18" charset="0"/>
              </a:rPr>
              <a:t>5 Motorrettungsboote, 1 Prototyp IRB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>
                <a:cs typeface="Times New Roman" pitchFamily="18" charset="0"/>
              </a:rPr>
              <a:t>    davon 2 Boote der DLRG Prerow e.V.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2</a:t>
            </a:r>
            <a:r>
              <a:rPr lang="de-DE" sz="2000" b="0" dirty="0">
                <a:cs typeface="Times New Roman" pitchFamily="18" charset="0"/>
              </a:rPr>
              <a:t> Kleingeländefahrzeuge der DLRG Prerow e.V.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>
                <a:cs typeface="Times New Roman" pitchFamily="18" charset="0"/>
              </a:rPr>
              <a:t>8 Rettungsbretter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3</a:t>
            </a:r>
            <a:r>
              <a:rPr lang="de-DE" sz="2000" b="0" dirty="0">
                <a:cs typeface="Times New Roman" pitchFamily="18" charset="0"/>
              </a:rPr>
              <a:t> Rettungsski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9504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BA0D-4D64-2DA0-53FB-E94C1FC6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87954B-DF6A-8AF8-0210-55B6C0B6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3EFBF4-646E-DB2E-D17B-740E159B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0F27F2-E2ED-D0E3-AEC9-320C9D6A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32ECB2-357C-7864-1662-BF359373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Einsatzstatistik 2024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F84C66-A5F6-6062-8E52-84858A9CE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230 Erste-Hilfe-Leistungen</a:t>
            </a:r>
          </a:p>
          <a:p>
            <a:pPr marL="765175" lvl="1" indent="-1952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Davon 17 Erste-Hilfe-Leistungen in schweren Fällen</a:t>
            </a:r>
          </a:p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12 Kinder- oder Elternsuchen</a:t>
            </a:r>
          </a:p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11 </a:t>
            </a:r>
            <a:r>
              <a:rPr lang="de-DE" sz="1600" b="1" dirty="0" err="1"/>
              <a:t>Surferbergungen</a:t>
            </a:r>
            <a:endParaRPr lang="de-DE" sz="1600" b="1" dirty="0"/>
          </a:p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5 Bootsbergungen</a:t>
            </a:r>
          </a:p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13  gerettete Personen (Schwimmer, von Surfbrettern, Booten …)</a:t>
            </a:r>
          </a:p>
          <a:p>
            <a:pPr marL="741363" lvl="1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Davon 2 Lebensrettungen</a:t>
            </a:r>
          </a:p>
          <a:p>
            <a:pPr marL="284163" indent="-28416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sz="1600" b="1" dirty="0"/>
              <a:t>49 geborgene Kleinschwimmmittel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9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52E8-EBC4-CCB3-4E93-4854C15AC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1E72C5-8EB7-D9D6-2AF3-06107351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F33057-2B2A-F4E1-6A57-886BE00B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C00FFB-E308-3816-2724-6834FC7E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19A5BBF-ECD7-1664-C692-B12AB7A0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Veranstaltungsabsicherungen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4D395D2-6950-FBB2-F995-CA9917C1D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Anbaden Prerow</a:t>
            </a:r>
          </a:p>
          <a:p>
            <a:r>
              <a:rPr lang="de-DE" sz="2000" dirty="0"/>
              <a:t>Darß Marathon Verpflegung &amp; Sanitätsstation</a:t>
            </a:r>
          </a:p>
          <a:p>
            <a:r>
              <a:rPr lang="de-DE" sz="2000" dirty="0"/>
              <a:t>Absicherung Hafenfest </a:t>
            </a:r>
            <a:r>
              <a:rPr lang="de-DE" sz="2000" dirty="0" err="1"/>
              <a:t>Perow</a:t>
            </a:r>
            <a:endParaRPr lang="de-DE" sz="2000" dirty="0"/>
          </a:p>
          <a:p>
            <a:r>
              <a:rPr lang="de-DE" sz="2000" dirty="0"/>
              <a:t>Absicherung Hafenfest Born</a:t>
            </a:r>
          </a:p>
          <a:p>
            <a:r>
              <a:rPr lang="de-DE" sz="2000" dirty="0"/>
              <a:t>Strandkorblesenächte – Unterstützung Logistik</a:t>
            </a:r>
          </a:p>
          <a:p>
            <a:r>
              <a:rPr lang="de-DE" sz="2000" dirty="0"/>
              <a:t>Fußball EM </a:t>
            </a:r>
          </a:p>
          <a:p>
            <a:r>
              <a:rPr lang="de-DE" sz="2000" dirty="0"/>
              <a:t>Olaf Schubert Live</a:t>
            </a:r>
          </a:p>
          <a:p>
            <a:r>
              <a:rPr lang="de-DE" sz="2000" dirty="0"/>
              <a:t>Ostseeschwimmen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12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BB02E-3768-6233-2FA2-54C4C1A2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3402B5-9BB9-2D85-20B6-BD79C53F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AFCD56-625C-344E-EA27-D45DB330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53CF4-9639-0BF4-3733-98589AD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70A5A5-873D-04A0-FDC5-42F754A7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Hauptturm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FF74AA-2051-5921-316A-07DFB6917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Offiziell Eingeweiht</a:t>
            </a:r>
          </a:p>
        </p:txBody>
      </p:sp>
      <p:pic>
        <p:nvPicPr>
          <p:cNvPr id="8" name="Grafik 7" descr="Ein Bild, das Kleidung, Person, Feuerwehrmann, Warnkleidung enthält.&#10;&#10;Automatisch generierte Beschreibung">
            <a:extLst>
              <a:ext uri="{FF2B5EF4-FFF2-40B4-BE49-F238E27FC236}">
                <a16:creationId xmlns:a16="http://schemas.microsoft.com/office/drawing/2014/main" id="{7B68BB41-AF02-7A6B-1C28-EA957D9A4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49871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D6E9-4487-A1D8-9F47-27349F0A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443BA4-34F2-F199-2AF1-1D377022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92E841-4FC4-0501-3A0D-618DAE7C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05FE8A-6147-0DB7-307A-28C5409B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417D-8788-9C46-A3D4-51369997020F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75F3E79-FC0D-66FA-2266-F0811234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Seebrücke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CD8690-7279-CC6E-E597-78DE9C784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draußen, Himmel, Wolke, Wasser enthält.&#10;&#10;Automatisch generierte Beschreibung">
            <a:extLst>
              <a:ext uri="{FF2B5EF4-FFF2-40B4-BE49-F238E27FC236}">
                <a16:creationId xmlns:a16="http://schemas.microsoft.com/office/drawing/2014/main" id="{C24DE6E6-C3FC-A570-49B3-9B667988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46"/>
            <a:ext cx="3629000" cy="2721750"/>
          </a:xfrm>
          <a:prstGeom prst="rect">
            <a:avLst/>
          </a:prstGeom>
        </p:spPr>
      </p:pic>
      <p:pic>
        <p:nvPicPr>
          <p:cNvPr id="10" name="Grafik 9" descr="Ein Bild, das Wasser, draußen, Strand, Himmel enthält.">
            <a:extLst>
              <a:ext uri="{FF2B5EF4-FFF2-40B4-BE49-F238E27FC236}">
                <a16:creationId xmlns:a16="http://schemas.microsoft.com/office/drawing/2014/main" id="{BF9B5C09-3EE2-7E64-DD41-C5E12A22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75" y="1779662"/>
            <a:ext cx="4195588" cy="23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7282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pt_20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LRG">
      <a:majorFont>
        <a:latin typeface="DLRG Univers 55 Roman"/>
        <a:ea typeface=""/>
        <a:cs typeface=""/>
      </a:majorFont>
      <a:minorFont>
        <a:latin typeface="DLRG Univers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224 Petition_Ressorttagung2020" id="{890BF8E0-6D79-4D32-B2E1-C8B01B03B2E8}" vid="{2814304E-56EF-4032-A87A-B2AFDCE1BE3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2AEEAEDD02E41B74EA7CFAE30221F" ma:contentTypeVersion="0" ma:contentTypeDescription="Ein neues Dokument erstellen." ma:contentTypeScope="" ma:versionID="0f1eed1831fab7b1bf9da65fcd93d3a5">
  <xsd:schema xmlns:xsd="http://www.w3.org/2001/XMLSchema" xmlns:xs="http://www.w3.org/2001/XMLSchema" xmlns:p="http://schemas.microsoft.com/office/2006/metadata/properties" xmlns:ns2="3cfc5080-60ac-4efa-af52-42de3f88d2e7" targetNamespace="http://schemas.microsoft.com/office/2006/metadata/properties" ma:root="true" ma:fieldsID="64e570429eb07222932f6e472250dc28" ns2:_="">
    <xsd:import namespace="3cfc5080-60ac-4efa-af52-42de3f88d2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5080-60ac-4efa-af52-42de3f88d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fc5080-60ac-4efa-af52-42de3f88d2e7">DLRG-127-259</_dlc_DocId>
    <_dlc_DocIdUrl xmlns="3cfc5080-60ac-4efa-af52-42de3f88d2e7">
      <Url>http://intranet/_layouts/DocIdRedir.aspx?ID=DLRG-127-259</Url>
      <Description>DLRG-127-259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17744-72FB-49AE-8040-650054BC16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5D6FD39-D146-40CF-9DD4-6F2F7C819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c5080-60ac-4efa-af52-42de3f88d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57183-4DDA-4040-9E9E-85EF55E4CC3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3cfc5080-60ac-4efa-af52-42de3f88d2e7"/>
  </ds:schemaRefs>
</ds:datastoreItem>
</file>

<file path=customXml/itemProps4.xml><?xml version="1.0" encoding="utf-8"?>
<ds:datastoreItem xmlns:ds="http://schemas.openxmlformats.org/officeDocument/2006/customXml" ds:itemID="{D099C244-B6A7-4F39-AF3F-12474D37E0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PowerPoint Vorlage</Template>
  <TotalTime>0</TotalTime>
  <Words>340</Words>
  <Application>Microsoft Office PowerPoint</Application>
  <PresentationFormat>Bildschirmpräsentation (16:9)</PresentationFormat>
  <Paragraphs>76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DLRG Univers 55 Roman</vt:lpstr>
      <vt:lpstr>Arial</vt:lpstr>
      <vt:lpstr>Calibri</vt:lpstr>
      <vt:lpstr>Wingdings</vt:lpstr>
      <vt:lpstr>Times New Roman</vt:lpstr>
      <vt:lpstr>vorlage_ppt_2016</vt:lpstr>
      <vt:lpstr>Saisonauswertung 2024</vt:lpstr>
      <vt:lpstr>Aufgabe der DLRG</vt:lpstr>
      <vt:lpstr>Daten zur Wachsaison</vt:lpstr>
      <vt:lpstr>Durchschnittstemperaturen Sommer (Juni, Juli, August) in Prerow</vt:lpstr>
      <vt:lpstr>Erfüllung der Aufgabe durch  ehrenamtliche Helfer</vt:lpstr>
      <vt:lpstr>Einsatzstatistik 2024 </vt:lpstr>
      <vt:lpstr>Veranstaltungsabsicherungen</vt:lpstr>
      <vt:lpstr>Neuer Hauptturm</vt:lpstr>
      <vt:lpstr>Neue Seebrücke </vt:lpstr>
      <vt:lpstr>Ein herzliches Dankeschön !!!</vt:lpstr>
      <vt:lpstr>Endspurt für den Lebensretterpreis 2024</vt:lpstr>
      <vt:lpstr>Saisonausblick 2025</vt:lpstr>
      <vt:lpstr>Möwentreff </vt:lpstr>
      <vt:lpstr>Buhnenerweiterung ins Wachgebiet</vt:lpstr>
      <vt:lpstr>Trophy in Prerow 1.-3.August 2025 </vt:lpstr>
      <vt:lpstr>Hoffentlich eine Saison ohne Baustellen</vt:lpstr>
    </vt:vector>
  </TitlesOfParts>
  <Company>Deutsche Lebens-Rettungs-Gesellschaft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Dolz, Christopher</dc:creator>
  <cp:lastModifiedBy>Alexander Ernst</cp:lastModifiedBy>
  <cp:revision>22</cp:revision>
  <dcterms:created xsi:type="dcterms:W3CDTF">2021-03-02T12:30:12Z</dcterms:created>
  <dcterms:modified xsi:type="dcterms:W3CDTF">2024-11-14T21:45:41Z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0x010100CA12AEEAEDD02E41B74EA7CFAE30221F</vt:lpwstr>
  </property>
  <property fmtid="{D5CDD505-2E9C-101B-9397-08002B2CF9AE}" pid="3" name="_dlc_DocIdItemGuid">
    <vt:lpwstr>9226d9a8-e588-4e3d-aa5f-7f946559a58f</vt:lpwstr>
  </property>
</Properties>
</file>