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sldIdLst>
    <p:sldId id="256" r:id="rId2"/>
    <p:sldId id="257" r:id="rId3"/>
    <p:sldId id="258" r:id="rId4"/>
    <p:sldId id="261" r:id="rId5"/>
    <p:sldId id="262" r:id="rId6"/>
    <p:sldId id="300" r:id="rId7"/>
    <p:sldId id="304" r:id="rId8"/>
    <p:sldId id="301" r:id="rId9"/>
    <p:sldId id="280" r:id="rId10"/>
    <p:sldId id="283" r:id="rId11"/>
    <p:sldId id="284" r:id="rId12"/>
    <p:sldId id="286" r:id="rId13"/>
    <p:sldId id="307" r:id="rId14"/>
    <p:sldId id="311" r:id="rId15"/>
    <p:sldId id="287" r:id="rId16"/>
    <p:sldId id="285" r:id="rId17"/>
    <p:sldId id="267" r:id="rId18"/>
    <p:sldId id="289" r:id="rId19"/>
    <p:sldId id="291" r:id="rId20"/>
    <p:sldId id="292" r:id="rId21"/>
    <p:sldId id="293" r:id="rId22"/>
    <p:sldId id="294" r:id="rId23"/>
    <p:sldId id="295" r:id="rId24"/>
    <p:sldId id="296" r:id="rId25"/>
    <p:sldId id="297" r:id="rId26"/>
    <p:sldId id="298" r:id="rId27"/>
    <p:sldId id="299" r:id="rId28"/>
    <p:sldId id="260" r:id="rId29"/>
    <p:sldId id="310" r:id="rId30"/>
    <p:sldId id="266" r:id="rId31"/>
    <p:sldId id="308" r:id="rId32"/>
    <p:sldId id="274" r:id="rId33"/>
    <p:sldId id="275" r:id="rId34"/>
    <p:sldId id="309" r:id="rId35"/>
    <p:sldId id="276" r:id="rId36"/>
    <p:sldId id="277" r:id="rId37"/>
    <p:sldId id="273" r:id="rId38"/>
    <p:sldId id="270" r:id="rId39"/>
    <p:sldId id="271" r:id="rId40"/>
  </p:sldIdLst>
  <p:sldSz cx="9144000" cy="6858000" type="screen4x3"/>
  <p:notesSz cx="6858000" cy="9144000"/>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Willkommensfolie" id="{E6C0AE41-FD14-45AD-BEF2-33132A8F611E}">
          <p14:sldIdLst>
            <p14:sldId id="256"/>
          </p14:sldIdLst>
        </p14:section>
        <p14:section name="Einführung in den Lehrgang" id="{9D09B3E1-3CD2-4D91-B0A6-CF25CAA2A838}">
          <p14:sldIdLst>
            <p14:sldId id="257"/>
            <p14:sldId id="258"/>
          </p14:sldIdLst>
        </p14:section>
        <p14:section name="Rechtliche Aspekte aus der AufsVO und den Erlassen" id="{1E672C81-3C71-4476-82D1-4D3DEA4A405A}">
          <p14:sldIdLst>
            <p14:sldId id="261"/>
            <p14:sldId id="262"/>
            <p14:sldId id="300"/>
            <p14:sldId id="304"/>
            <p14:sldId id="301"/>
            <p14:sldId id="280"/>
            <p14:sldId id="283"/>
            <p14:sldId id="284"/>
            <p14:sldId id="286"/>
            <p14:sldId id="307"/>
            <p14:sldId id="311"/>
            <p14:sldId id="287"/>
          </p14:sldIdLst>
        </p14:section>
        <p14:section name="Aspekte des Rettens" id="{2F2599ED-3CEC-46A4-B9EB-9D30D64C5BEB}">
          <p14:sldIdLst>
            <p14:sldId id="285"/>
            <p14:sldId id="267"/>
            <p14:sldId id="289"/>
            <p14:sldId id="291"/>
            <p14:sldId id="292"/>
            <p14:sldId id="293"/>
            <p14:sldId id="294"/>
            <p14:sldId id="295"/>
            <p14:sldId id="296"/>
            <p14:sldId id="297"/>
            <p14:sldId id="298"/>
            <p14:sldId id="299"/>
          </p14:sldIdLst>
        </p14:section>
        <p14:section name="Erste Hilfe" id="{F54A8197-0562-4108-806A-01A65D2E3C5E}">
          <p14:sldIdLst>
            <p14:sldId id="260"/>
            <p14:sldId id="310"/>
            <p14:sldId id="266"/>
            <p14:sldId id="308"/>
            <p14:sldId id="274"/>
            <p14:sldId id="275"/>
            <p14:sldId id="309"/>
            <p14:sldId id="276"/>
            <p14:sldId id="277"/>
            <p14:sldId id="273"/>
          </p14:sldIdLst>
        </p14:section>
        <p14:section name="Praxisteil Schwimmbad" id="{4C67F4C4-02A2-4045-B282-65A7293C3D18}">
          <p14:sldIdLst>
            <p14:sldId id="270"/>
            <p14:sldId id="2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76" autoAdjust="0"/>
    <p:restoredTop sz="63851" autoAdjust="0"/>
  </p:normalViewPr>
  <p:slideViewPr>
    <p:cSldViewPr>
      <p:cViewPr varScale="1">
        <p:scale>
          <a:sx n="70" d="100"/>
          <a:sy n="70" d="100"/>
        </p:scale>
        <p:origin x="232"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6" d="100"/>
          <a:sy n="86" d="100"/>
        </p:scale>
        <p:origin x="2104"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chemeClr val="bg1">
            <a:lumMod val="75000"/>
            <a:alpha val="90000"/>
          </a:scheme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 (Schieben / Ziehen)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 (Schleppen)</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EEF0FA83-EA67-46AA-A4F4-B790B356413E}" type="doc">
      <dgm:prSet loTypeId="urn:microsoft.com/office/officeart/2005/8/layout/chevron2" loCatId="list" qsTypeId="urn:microsoft.com/office/officeart/2005/8/quickstyle/3d5" qsCatId="3D" csTypeId="urn:microsoft.com/office/officeart/2005/8/colors/accent0_3" csCatId="mainScheme" phldr="1"/>
      <dgm:spPr/>
      <dgm:t>
        <a:bodyPr/>
        <a:lstStyle/>
        <a:p>
          <a:endParaRPr lang="de-DE"/>
        </a:p>
      </dgm:t>
    </dgm:pt>
    <dgm:pt modelId="{8BFF5D2E-DDE8-4F30-AE13-A3970D4237A9}">
      <dgm:prSet phldrT="[Text]"/>
      <dgm:spPr>
        <a:solidFill>
          <a:srgbClr val="FFFF00">
            <a:alpha val="90000"/>
          </a:srgbClr>
        </a:solidFill>
      </dgm:spPr>
      <dgm:t>
        <a:bodyPr/>
        <a:lstStyle/>
        <a:p>
          <a:r>
            <a:rPr lang="de-DE" dirty="0">
              <a:latin typeface="+mn-lt"/>
              <a:cs typeface="+mn-cs"/>
            </a:rPr>
            <a:t>Erkennen des Notfalls</a:t>
          </a:r>
          <a:endParaRPr lang="de-DE" dirty="0"/>
        </a:p>
      </dgm:t>
    </dgm:pt>
    <dgm:pt modelId="{495A9F68-46CC-4FEC-9AC5-940A0B72C11A}" type="parTrans" cxnId="{0B1574A9-2EB8-4964-B0BA-6F086E2D3CEF}">
      <dgm:prSet/>
      <dgm:spPr/>
      <dgm:t>
        <a:bodyPr/>
        <a:lstStyle/>
        <a:p>
          <a:endParaRPr lang="de-DE"/>
        </a:p>
      </dgm:t>
    </dgm:pt>
    <dgm:pt modelId="{4037224C-D750-40AC-A96B-526578C38CFD}" type="sibTrans" cxnId="{0B1574A9-2EB8-4964-B0BA-6F086E2D3CEF}">
      <dgm:prSet/>
      <dgm:spPr/>
      <dgm:t>
        <a:bodyPr/>
        <a:lstStyle/>
        <a:p>
          <a:endParaRPr lang="de-DE"/>
        </a:p>
      </dgm:t>
    </dgm:pt>
    <dgm:pt modelId="{51CA8C09-EB45-4FD5-9E4D-A4E32D8742D5}">
      <dgm:prSet/>
      <dgm:spPr>
        <a:solidFill>
          <a:srgbClr val="FFFF00">
            <a:alpha val="90000"/>
          </a:srgbClr>
        </a:solidFill>
      </dgm:spPr>
      <dgm:t>
        <a:bodyPr/>
        <a:lstStyle/>
        <a:p>
          <a:r>
            <a:rPr lang="de-DE" dirty="0">
              <a:latin typeface="+mn-lt"/>
              <a:cs typeface="+mn-cs"/>
            </a:rPr>
            <a:t>Erfassen der Situation</a:t>
          </a:r>
        </a:p>
      </dgm:t>
    </dgm:pt>
    <dgm:pt modelId="{74DDE71E-63B5-4627-85A4-13ABAAD004E2}" type="parTrans" cxnId="{885DC5FE-06A7-4E04-9B00-15035329C1CE}">
      <dgm:prSet/>
      <dgm:spPr/>
      <dgm:t>
        <a:bodyPr/>
        <a:lstStyle/>
        <a:p>
          <a:endParaRPr lang="de-DE"/>
        </a:p>
      </dgm:t>
    </dgm:pt>
    <dgm:pt modelId="{17C2DE18-AD05-4F12-94D2-A3C40999DABD}" type="sibTrans" cxnId="{885DC5FE-06A7-4E04-9B00-15035329C1CE}">
      <dgm:prSet/>
      <dgm:spPr/>
      <dgm:t>
        <a:bodyPr/>
        <a:lstStyle/>
        <a:p>
          <a:endParaRPr lang="de-DE"/>
        </a:p>
      </dgm:t>
    </dgm:pt>
    <dgm:pt modelId="{A4B2CACD-4E6D-4F49-AC4D-5F744CA545B3}">
      <dgm:prSet/>
      <dgm:spPr>
        <a:solidFill>
          <a:srgbClr val="FFFF00">
            <a:alpha val="90000"/>
          </a:srgbClr>
        </a:solidFill>
      </dgm:spPr>
      <dgm:t>
        <a:bodyPr/>
        <a:lstStyle/>
        <a:p>
          <a:r>
            <a:rPr lang="de-DE" dirty="0">
              <a:latin typeface="+mn-lt"/>
              <a:cs typeface="+mn-cs"/>
            </a:rPr>
            <a:t>Hilferuf</a:t>
          </a:r>
        </a:p>
      </dgm:t>
    </dgm:pt>
    <dgm:pt modelId="{3811C25B-4439-44DB-A1E9-4C4F7A0CAA96}" type="parTrans" cxnId="{001D974C-C98D-43C7-A45E-F5371F0EB9EA}">
      <dgm:prSet/>
      <dgm:spPr/>
      <dgm:t>
        <a:bodyPr/>
        <a:lstStyle/>
        <a:p>
          <a:endParaRPr lang="de-DE"/>
        </a:p>
      </dgm:t>
    </dgm:pt>
    <dgm:pt modelId="{909CBD8E-90C6-4090-A1BC-1825D9A536FD}" type="sibTrans" cxnId="{001D974C-C98D-43C7-A45E-F5371F0EB9EA}">
      <dgm:prSet/>
      <dgm:spPr/>
      <dgm:t>
        <a:bodyPr/>
        <a:lstStyle/>
        <a:p>
          <a:endParaRPr lang="de-DE"/>
        </a:p>
      </dgm:t>
    </dgm:pt>
    <dgm:pt modelId="{A49E639F-8A8A-4488-89ED-7F075EE91D60}">
      <dgm:prSet/>
      <dgm:spPr>
        <a:solidFill>
          <a:srgbClr val="FFFF00">
            <a:alpha val="90000"/>
          </a:srgbClr>
        </a:solidFill>
      </dgm:spPr>
      <dgm:t>
        <a:bodyPr/>
        <a:lstStyle/>
        <a:p>
          <a:r>
            <a:rPr lang="de-DE" dirty="0">
              <a:latin typeface="+mn-lt"/>
              <a:cs typeface="+mn-cs"/>
            </a:rPr>
            <a:t>Beginn der Rettung</a:t>
          </a:r>
        </a:p>
      </dgm:t>
    </dgm:pt>
    <dgm:pt modelId="{E6F4FB53-D4E5-45AC-A24E-6A17E5CD56D8}" type="parTrans" cxnId="{00C51CB1-8DC3-4844-9D3C-749CEEFA797D}">
      <dgm:prSet/>
      <dgm:spPr/>
      <dgm:t>
        <a:bodyPr/>
        <a:lstStyle/>
        <a:p>
          <a:endParaRPr lang="de-DE"/>
        </a:p>
      </dgm:t>
    </dgm:pt>
    <dgm:pt modelId="{5889FDC2-5071-45D3-B04E-7E182C065599}" type="sibTrans" cxnId="{00C51CB1-8DC3-4844-9D3C-749CEEFA797D}">
      <dgm:prSet/>
      <dgm:spPr/>
      <dgm:t>
        <a:bodyPr/>
        <a:lstStyle/>
        <a:p>
          <a:endParaRPr lang="de-DE"/>
        </a:p>
      </dgm:t>
    </dgm:pt>
    <dgm:pt modelId="{6882B16B-6A9B-40ED-8590-4E76307AD0D9}">
      <dgm:prSet/>
      <dgm:spPr>
        <a:solidFill>
          <a:srgbClr val="FFFF00">
            <a:alpha val="90000"/>
          </a:srgbClr>
        </a:solidFill>
      </dgm:spPr>
      <dgm:t>
        <a:bodyPr/>
        <a:lstStyle/>
        <a:p>
          <a:r>
            <a:rPr lang="de-DE" dirty="0">
              <a:latin typeface="+mn-lt"/>
              <a:cs typeface="+mn-cs"/>
            </a:rPr>
            <a:t>Erreichen des Ertrinkenden</a:t>
          </a:r>
        </a:p>
      </dgm:t>
    </dgm:pt>
    <dgm:pt modelId="{8DAD52BD-F3A6-4D13-B22E-CD5C236DF6F0}" type="parTrans" cxnId="{BFA14151-CBE9-4610-92C6-FBC6B694D5A2}">
      <dgm:prSet/>
      <dgm:spPr/>
      <dgm:t>
        <a:bodyPr/>
        <a:lstStyle/>
        <a:p>
          <a:endParaRPr lang="de-DE"/>
        </a:p>
      </dgm:t>
    </dgm:pt>
    <dgm:pt modelId="{5E1A6109-B4C5-4E4C-88EA-F65CCE8697FA}" type="sibTrans" cxnId="{BFA14151-CBE9-4610-92C6-FBC6B694D5A2}">
      <dgm:prSet/>
      <dgm:spPr/>
      <dgm:t>
        <a:bodyPr/>
        <a:lstStyle/>
        <a:p>
          <a:endParaRPr lang="de-DE"/>
        </a:p>
      </dgm:t>
    </dgm:pt>
    <dgm:pt modelId="{92F80FBB-840B-4EDB-BEC0-E22AE059E511}">
      <dgm:prSet/>
      <dgm:spPr>
        <a:solidFill>
          <a:srgbClr val="FFFF00">
            <a:alpha val="90000"/>
          </a:srgbClr>
        </a:solidFill>
      </dgm:spPr>
      <dgm:t>
        <a:bodyPr/>
        <a:lstStyle/>
        <a:p>
          <a:r>
            <a:rPr lang="de-DE" dirty="0">
              <a:latin typeface="+mn-lt"/>
              <a:cs typeface="+mn-cs"/>
            </a:rPr>
            <a:t>Transport</a:t>
          </a:r>
        </a:p>
      </dgm:t>
    </dgm:pt>
    <dgm:pt modelId="{86BC32E0-D97F-4E77-94E5-78231BAA0EE3}" type="parTrans" cxnId="{A01A91FC-E8F0-41A2-9C45-D43438FBC1BE}">
      <dgm:prSet/>
      <dgm:spPr/>
      <dgm:t>
        <a:bodyPr/>
        <a:lstStyle/>
        <a:p>
          <a:endParaRPr lang="de-DE"/>
        </a:p>
      </dgm:t>
    </dgm:pt>
    <dgm:pt modelId="{92BA1ACD-60E9-4DCD-ABE5-2434DC34036B}" type="sibTrans" cxnId="{A01A91FC-E8F0-41A2-9C45-D43438FBC1BE}">
      <dgm:prSet/>
      <dgm:spPr/>
      <dgm:t>
        <a:bodyPr/>
        <a:lstStyle/>
        <a:p>
          <a:endParaRPr lang="de-DE"/>
        </a:p>
      </dgm:t>
    </dgm:pt>
    <dgm:pt modelId="{C5CF79AC-A92F-43CB-849C-639C7D2B71FC}">
      <dgm:prSet/>
      <dgm:spPr>
        <a:solidFill>
          <a:srgbClr val="FFFF00">
            <a:alpha val="90000"/>
          </a:srgbClr>
        </a:solidFill>
      </dgm:spPr>
      <dgm:t>
        <a:bodyPr/>
        <a:lstStyle/>
        <a:p>
          <a:r>
            <a:rPr lang="de-DE" dirty="0" err="1">
              <a:latin typeface="+mn-lt"/>
              <a:cs typeface="+mn-cs"/>
            </a:rPr>
            <a:t>Anlandbringen</a:t>
          </a:r>
          <a:endParaRPr lang="de-DE" dirty="0">
            <a:latin typeface="+mn-lt"/>
            <a:cs typeface="+mn-cs"/>
          </a:endParaRPr>
        </a:p>
      </dgm:t>
    </dgm:pt>
    <dgm:pt modelId="{9E4322BA-44F4-4C46-A550-EBA6BDA67B2E}" type="parTrans" cxnId="{D97ADA31-2778-4371-9177-0595EA72E6FC}">
      <dgm:prSet/>
      <dgm:spPr/>
      <dgm:t>
        <a:bodyPr/>
        <a:lstStyle/>
        <a:p>
          <a:endParaRPr lang="de-DE"/>
        </a:p>
      </dgm:t>
    </dgm:pt>
    <dgm:pt modelId="{FBEF1125-BE07-4CA8-9B73-4603B3432A6B}" type="sibTrans" cxnId="{D97ADA31-2778-4371-9177-0595EA72E6FC}">
      <dgm:prSet/>
      <dgm:spPr/>
      <dgm:t>
        <a:bodyPr/>
        <a:lstStyle/>
        <a:p>
          <a:endParaRPr lang="de-DE"/>
        </a:p>
      </dgm:t>
    </dgm:pt>
    <dgm:pt modelId="{68C5807E-56D4-4990-A872-32916F7E164A}">
      <dgm:prSet/>
      <dgm:spPr/>
      <dgm:t>
        <a:bodyPr/>
        <a:lstStyle/>
        <a:p>
          <a:r>
            <a:rPr lang="de-DE" dirty="0">
              <a:latin typeface="+mn-lt"/>
              <a:cs typeface="+mn-cs"/>
            </a:rPr>
            <a:t>Sofortmaßnahmen</a:t>
          </a:r>
        </a:p>
      </dgm:t>
    </dgm:pt>
    <dgm:pt modelId="{A11D89E5-8186-4539-9FFE-D442CB2DA611}" type="parTrans" cxnId="{B8DEF419-3C49-4CF4-872F-DD815DD0003E}">
      <dgm:prSet/>
      <dgm:spPr/>
      <dgm:t>
        <a:bodyPr/>
        <a:lstStyle/>
        <a:p>
          <a:endParaRPr lang="de-DE"/>
        </a:p>
      </dgm:t>
    </dgm:pt>
    <dgm:pt modelId="{CC072DCC-7AF9-47D7-BCCB-5604692B4EE2}" type="sibTrans" cxnId="{B8DEF419-3C49-4CF4-872F-DD815DD0003E}">
      <dgm:prSet/>
      <dgm:spPr/>
      <dgm:t>
        <a:bodyPr/>
        <a:lstStyle/>
        <a:p>
          <a:endParaRPr lang="de-DE"/>
        </a:p>
      </dgm:t>
    </dgm:pt>
    <dgm:pt modelId="{7D48EEA4-B3D2-4EC4-B7EB-B88ABEA56491}">
      <dgm:prSet phldrT="[Text]"/>
      <dgm:spPr>
        <a:solidFill>
          <a:srgbClr val="FF0000"/>
        </a:solidFill>
        <a:ln>
          <a:solidFill>
            <a:srgbClr val="FF0000"/>
          </a:solidFill>
        </a:ln>
      </dgm:spPr>
      <dgm:t>
        <a:bodyPr/>
        <a:lstStyle/>
        <a:p>
          <a:endParaRPr lang="de-DE" dirty="0"/>
        </a:p>
      </dgm:t>
    </dgm:pt>
    <dgm:pt modelId="{1D7526F0-68BC-4CD9-9305-E364F0766473}" type="parTrans" cxnId="{43183819-A27A-4021-B6B7-DA1D2FDAFB2B}">
      <dgm:prSet/>
      <dgm:spPr/>
      <dgm:t>
        <a:bodyPr/>
        <a:lstStyle/>
        <a:p>
          <a:endParaRPr lang="de-DE"/>
        </a:p>
      </dgm:t>
    </dgm:pt>
    <dgm:pt modelId="{312A93B6-388D-48E8-AB20-381C7200EFED}" type="sibTrans" cxnId="{43183819-A27A-4021-B6B7-DA1D2FDAFB2B}">
      <dgm:prSet/>
      <dgm:spPr/>
      <dgm:t>
        <a:bodyPr/>
        <a:lstStyle/>
        <a:p>
          <a:endParaRPr lang="de-DE"/>
        </a:p>
      </dgm:t>
    </dgm:pt>
    <dgm:pt modelId="{8D2BEB0A-5EE3-4752-A80B-381B48A942AE}">
      <dgm:prSet/>
      <dgm:spPr>
        <a:solidFill>
          <a:srgbClr val="FF0000"/>
        </a:solidFill>
        <a:ln>
          <a:solidFill>
            <a:srgbClr val="FF0000"/>
          </a:solidFill>
        </a:ln>
      </dgm:spPr>
      <dgm:t>
        <a:bodyPr/>
        <a:lstStyle/>
        <a:p>
          <a:endParaRPr lang="de-DE" dirty="0">
            <a:latin typeface="+mn-lt"/>
            <a:cs typeface="+mn-cs"/>
          </a:endParaRPr>
        </a:p>
      </dgm:t>
    </dgm:pt>
    <dgm:pt modelId="{706D6423-1CC2-4EA1-962B-93E90A1F8402}" type="parTrans" cxnId="{334971F5-E47A-414B-BD9B-6FB290FE423B}">
      <dgm:prSet/>
      <dgm:spPr/>
      <dgm:t>
        <a:bodyPr/>
        <a:lstStyle/>
        <a:p>
          <a:endParaRPr lang="de-DE"/>
        </a:p>
      </dgm:t>
    </dgm:pt>
    <dgm:pt modelId="{A96FB7A5-6A79-492C-8A70-476A4E6589B6}" type="sibTrans" cxnId="{334971F5-E47A-414B-BD9B-6FB290FE423B}">
      <dgm:prSet/>
      <dgm:spPr/>
      <dgm:t>
        <a:bodyPr/>
        <a:lstStyle/>
        <a:p>
          <a:endParaRPr lang="de-DE"/>
        </a:p>
      </dgm:t>
    </dgm:pt>
    <dgm:pt modelId="{B16B4A64-8668-4044-9969-9A14F228D64B}">
      <dgm:prSet/>
      <dgm:spPr>
        <a:solidFill>
          <a:srgbClr val="FF0000"/>
        </a:solidFill>
        <a:ln>
          <a:solidFill>
            <a:srgbClr val="FF0000"/>
          </a:solidFill>
        </a:ln>
      </dgm:spPr>
      <dgm:t>
        <a:bodyPr/>
        <a:lstStyle/>
        <a:p>
          <a:endParaRPr lang="de-DE" dirty="0">
            <a:latin typeface="+mn-lt"/>
            <a:cs typeface="+mn-cs"/>
          </a:endParaRPr>
        </a:p>
      </dgm:t>
    </dgm:pt>
    <dgm:pt modelId="{F30AA127-3EAE-4498-AE0A-C9532A8CD160}" type="parTrans" cxnId="{26892A2B-2D9A-4A87-B009-06495BE399B0}">
      <dgm:prSet/>
      <dgm:spPr/>
      <dgm:t>
        <a:bodyPr/>
        <a:lstStyle/>
        <a:p>
          <a:endParaRPr lang="de-DE"/>
        </a:p>
      </dgm:t>
    </dgm:pt>
    <dgm:pt modelId="{DDFFA341-74B1-4E0C-A1B6-FBDED0075298}" type="sibTrans" cxnId="{26892A2B-2D9A-4A87-B009-06495BE399B0}">
      <dgm:prSet/>
      <dgm:spPr/>
      <dgm:t>
        <a:bodyPr/>
        <a:lstStyle/>
        <a:p>
          <a:endParaRPr lang="de-DE"/>
        </a:p>
      </dgm:t>
    </dgm:pt>
    <dgm:pt modelId="{2B440841-1B5A-426B-B438-673E99C13796}">
      <dgm:prSet/>
      <dgm:spPr>
        <a:solidFill>
          <a:srgbClr val="FF0000"/>
        </a:solidFill>
        <a:ln>
          <a:solidFill>
            <a:srgbClr val="FF0000"/>
          </a:solidFill>
        </a:ln>
      </dgm:spPr>
      <dgm:t>
        <a:bodyPr/>
        <a:lstStyle/>
        <a:p>
          <a:endParaRPr lang="de-DE" dirty="0">
            <a:latin typeface="+mn-lt"/>
            <a:cs typeface="+mn-cs"/>
          </a:endParaRPr>
        </a:p>
      </dgm:t>
    </dgm:pt>
    <dgm:pt modelId="{FEAEAE82-F1EE-49EF-846D-021B0009A0DA}" type="parTrans" cxnId="{D460B0BC-BBDE-40AE-A038-26643A8B9E4D}">
      <dgm:prSet/>
      <dgm:spPr/>
      <dgm:t>
        <a:bodyPr/>
        <a:lstStyle/>
        <a:p>
          <a:endParaRPr lang="de-DE"/>
        </a:p>
      </dgm:t>
    </dgm:pt>
    <dgm:pt modelId="{570C1973-56FE-43F4-AD85-B58D73254881}" type="sibTrans" cxnId="{D460B0BC-BBDE-40AE-A038-26643A8B9E4D}">
      <dgm:prSet/>
      <dgm:spPr/>
      <dgm:t>
        <a:bodyPr/>
        <a:lstStyle/>
        <a:p>
          <a:endParaRPr lang="de-DE"/>
        </a:p>
      </dgm:t>
    </dgm:pt>
    <dgm:pt modelId="{C3A2DD6D-B970-44FE-895F-FA6C586772E9}">
      <dgm:prSet/>
      <dgm:spPr>
        <a:solidFill>
          <a:srgbClr val="FF0000"/>
        </a:solidFill>
        <a:ln>
          <a:solidFill>
            <a:srgbClr val="FF0000"/>
          </a:solidFill>
        </a:ln>
      </dgm:spPr>
      <dgm:t>
        <a:bodyPr/>
        <a:lstStyle/>
        <a:p>
          <a:endParaRPr lang="de-DE" dirty="0">
            <a:latin typeface="+mn-lt"/>
            <a:cs typeface="+mn-cs"/>
          </a:endParaRPr>
        </a:p>
      </dgm:t>
    </dgm:pt>
    <dgm:pt modelId="{D9D6F055-FBCF-45EC-9173-4924CEF99390}" type="parTrans" cxnId="{11896BEE-BA4D-4CFA-8151-82C25E4E96DB}">
      <dgm:prSet/>
      <dgm:spPr/>
      <dgm:t>
        <a:bodyPr/>
        <a:lstStyle/>
        <a:p>
          <a:endParaRPr lang="de-DE"/>
        </a:p>
      </dgm:t>
    </dgm:pt>
    <dgm:pt modelId="{A32F73C9-8F8B-4BB9-93DC-ED3609E96AA9}" type="sibTrans" cxnId="{11896BEE-BA4D-4CFA-8151-82C25E4E96DB}">
      <dgm:prSet/>
      <dgm:spPr/>
      <dgm:t>
        <a:bodyPr/>
        <a:lstStyle/>
        <a:p>
          <a:endParaRPr lang="de-DE"/>
        </a:p>
      </dgm:t>
    </dgm:pt>
    <dgm:pt modelId="{24D3D70C-9A13-4787-B57B-CCE3991E9D95}">
      <dgm:prSet/>
      <dgm:spPr>
        <a:solidFill>
          <a:srgbClr val="FF0000"/>
        </a:solidFill>
        <a:ln>
          <a:solidFill>
            <a:srgbClr val="FF0000"/>
          </a:solidFill>
        </a:ln>
      </dgm:spPr>
      <dgm:t>
        <a:bodyPr/>
        <a:lstStyle/>
        <a:p>
          <a:endParaRPr lang="de-DE" dirty="0">
            <a:latin typeface="+mn-lt"/>
            <a:cs typeface="+mn-cs"/>
          </a:endParaRPr>
        </a:p>
      </dgm:t>
    </dgm:pt>
    <dgm:pt modelId="{CAA3A6E2-273B-4219-8B14-AA0AA49D666D}" type="parTrans" cxnId="{A4B91F4E-ED82-45BA-8D8A-F99F0EBFAB18}">
      <dgm:prSet/>
      <dgm:spPr/>
      <dgm:t>
        <a:bodyPr/>
        <a:lstStyle/>
        <a:p>
          <a:endParaRPr lang="de-DE"/>
        </a:p>
      </dgm:t>
    </dgm:pt>
    <dgm:pt modelId="{D34D333F-47F4-4F1B-92DC-49C0301EBE6F}" type="sibTrans" cxnId="{A4B91F4E-ED82-45BA-8D8A-F99F0EBFAB18}">
      <dgm:prSet/>
      <dgm:spPr/>
      <dgm:t>
        <a:bodyPr/>
        <a:lstStyle/>
        <a:p>
          <a:endParaRPr lang="de-DE"/>
        </a:p>
      </dgm:t>
    </dgm:pt>
    <dgm:pt modelId="{C8A6D303-C080-445B-AD53-FE786B0C36C5}">
      <dgm:prSet/>
      <dgm:spPr>
        <a:solidFill>
          <a:srgbClr val="FF0000"/>
        </a:solidFill>
        <a:ln>
          <a:solidFill>
            <a:srgbClr val="FF0000"/>
          </a:solidFill>
        </a:ln>
      </dgm:spPr>
      <dgm:t>
        <a:bodyPr/>
        <a:lstStyle/>
        <a:p>
          <a:endParaRPr lang="de-DE" dirty="0">
            <a:latin typeface="+mn-lt"/>
            <a:cs typeface="+mn-cs"/>
          </a:endParaRPr>
        </a:p>
      </dgm:t>
    </dgm:pt>
    <dgm:pt modelId="{767F8F6F-6E9A-4B5A-A99F-79842EBB5EAA}" type="parTrans" cxnId="{42B0DCF6-14A3-4EAA-AB63-D0FCA73CE69C}">
      <dgm:prSet/>
      <dgm:spPr/>
      <dgm:t>
        <a:bodyPr/>
        <a:lstStyle/>
        <a:p>
          <a:endParaRPr lang="de-DE"/>
        </a:p>
      </dgm:t>
    </dgm:pt>
    <dgm:pt modelId="{B297C199-B1C0-44B4-89CD-8509DA2D45C2}" type="sibTrans" cxnId="{42B0DCF6-14A3-4EAA-AB63-D0FCA73CE69C}">
      <dgm:prSet/>
      <dgm:spPr/>
      <dgm:t>
        <a:bodyPr/>
        <a:lstStyle/>
        <a:p>
          <a:endParaRPr lang="de-DE"/>
        </a:p>
      </dgm:t>
    </dgm:pt>
    <dgm:pt modelId="{98DFDA24-2730-40A2-B76A-60D13C65FC43}">
      <dgm:prSet/>
      <dgm:spPr>
        <a:solidFill>
          <a:srgbClr val="FF0000"/>
        </a:solidFill>
        <a:ln>
          <a:solidFill>
            <a:srgbClr val="FF0000"/>
          </a:solidFill>
        </a:ln>
      </dgm:spPr>
      <dgm:t>
        <a:bodyPr/>
        <a:lstStyle/>
        <a:p>
          <a:endParaRPr lang="de-DE" dirty="0">
            <a:latin typeface="+mn-lt"/>
            <a:cs typeface="+mn-cs"/>
          </a:endParaRPr>
        </a:p>
      </dgm:t>
    </dgm:pt>
    <dgm:pt modelId="{9625B4DB-B013-4655-B1F2-0F38B49D5D64}" type="parTrans" cxnId="{DC80B8A6-449F-48D3-8001-F834B5274DAE}">
      <dgm:prSet/>
      <dgm:spPr/>
      <dgm:t>
        <a:bodyPr/>
        <a:lstStyle/>
        <a:p>
          <a:endParaRPr lang="de-DE"/>
        </a:p>
      </dgm:t>
    </dgm:pt>
    <dgm:pt modelId="{B2EC03AC-3646-4F6A-BB9D-D24BE06CD2BF}" type="sibTrans" cxnId="{DC80B8A6-449F-48D3-8001-F834B5274DAE}">
      <dgm:prSet/>
      <dgm:spPr/>
      <dgm:t>
        <a:bodyPr/>
        <a:lstStyle/>
        <a:p>
          <a:endParaRPr lang="de-DE"/>
        </a:p>
      </dgm:t>
    </dgm:pt>
    <dgm:pt modelId="{068FAA31-1921-46CF-BFB7-6FDE3F1D03FC}" type="pres">
      <dgm:prSet presAssocID="{EEF0FA83-EA67-46AA-A4F4-B790B356413E}" presName="linearFlow" presStyleCnt="0">
        <dgm:presLayoutVars>
          <dgm:dir/>
          <dgm:animLvl val="lvl"/>
          <dgm:resizeHandles val="exact"/>
        </dgm:presLayoutVars>
      </dgm:prSet>
      <dgm:spPr/>
    </dgm:pt>
    <dgm:pt modelId="{88DCDA89-06AB-45ED-962A-8A9DB0D1B361}" type="pres">
      <dgm:prSet presAssocID="{7D48EEA4-B3D2-4EC4-B7EB-B88ABEA56491}" presName="composite" presStyleCnt="0"/>
      <dgm:spPr/>
    </dgm:pt>
    <dgm:pt modelId="{46EA7AF9-098A-4417-876B-CFAE32A38057}" type="pres">
      <dgm:prSet presAssocID="{7D48EEA4-B3D2-4EC4-B7EB-B88ABEA56491}" presName="parentText" presStyleLbl="alignNode1" presStyleIdx="0" presStyleCnt="8">
        <dgm:presLayoutVars>
          <dgm:chMax val="1"/>
          <dgm:bulletEnabled val="1"/>
        </dgm:presLayoutVars>
      </dgm:prSet>
      <dgm:spPr/>
    </dgm:pt>
    <dgm:pt modelId="{5C303DC1-6829-4BF0-A465-1C3379E236C1}" type="pres">
      <dgm:prSet presAssocID="{7D48EEA4-B3D2-4EC4-B7EB-B88ABEA56491}" presName="descendantText" presStyleLbl="alignAcc1" presStyleIdx="0" presStyleCnt="8">
        <dgm:presLayoutVars>
          <dgm:bulletEnabled val="1"/>
        </dgm:presLayoutVars>
      </dgm:prSet>
      <dgm:spPr/>
    </dgm:pt>
    <dgm:pt modelId="{BD985F94-5790-45D1-A6DC-BCA5BB95900D}" type="pres">
      <dgm:prSet presAssocID="{312A93B6-388D-48E8-AB20-381C7200EFED}" presName="sp" presStyleCnt="0"/>
      <dgm:spPr/>
    </dgm:pt>
    <dgm:pt modelId="{81997C2A-194E-47A5-B540-47FE2C7849AA}" type="pres">
      <dgm:prSet presAssocID="{8D2BEB0A-5EE3-4752-A80B-381B48A942AE}" presName="composite" presStyleCnt="0"/>
      <dgm:spPr/>
    </dgm:pt>
    <dgm:pt modelId="{E3AF9F91-9C31-42E5-8456-B540302B65F3}" type="pres">
      <dgm:prSet presAssocID="{8D2BEB0A-5EE3-4752-A80B-381B48A942AE}" presName="parentText" presStyleLbl="alignNode1" presStyleIdx="1" presStyleCnt="8">
        <dgm:presLayoutVars>
          <dgm:chMax val="1"/>
          <dgm:bulletEnabled val="1"/>
        </dgm:presLayoutVars>
      </dgm:prSet>
      <dgm:spPr/>
    </dgm:pt>
    <dgm:pt modelId="{D0535EFF-C23B-447E-B161-4C99C4F53B0F}" type="pres">
      <dgm:prSet presAssocID="{8D2BEB0A-5EE3-4752-A80B-381B48A942AE}" presName="descendantText" presStyleLbl="alignAcc1" presStyleIdx="1" presStyleCnt="8">
        <dgm:presLayoutVars>
          <dgm:bulletEnabled val="1"/>
        </dgm:presLayoutVars>
      </dgm:prSet>
      <dgm:spPr/>
    </dgm:pt>
    <dgm:pt modelId="{EA3F4AD3-F006-4021-8EEF-C1E5F5BC9D79}" type="pres">
      <dgm:prSet presAssocID="{A96FB7A5-6A79-492C-8A70-476A4E6589B6}" presName="sp" presStyleCnt="0"/>
      <dgm:spPr/>
    </dgm:pt>
    <dgm:pt modelId="{10DD956E-E36B-4F28-AACE-1E0C41783271}" type="pres">
      <dgm:prSet presAssocID="{B16B4A64-8668-4044-9969-9A14F228D64B}" presName="composite" presStyleCnt="0"/>
      <dgm:spPr/>
    </dgm:pt>
    <dgm:pt modelId="{E9A37A59-709D-45EF-BDFA-41B8BF677CBA}" type="pres">
      <dgm:prSet presAssocID="{B16B4A64-8668-4044-9969-9A14F228D64B}" presName="parentText" presStyleLbl="alignNode1" presStyleIdx="2" presStyleCnt="8">
        <dgm:presLayoutVars>
          <dgm:chMax val="1"/>
          <dgm:bulletEnabled val="1"/>
        </dgm:presLayoutVars>
      </dgm:prSet>
      <dgm:spPr/>
    </dgm:pt>
    <dgm:pt modelId="{581699B3-2568-4265-BA4B-8A48B1C3CE14}" type="pres">
      <dgm:prSet presAssocID="{B16B4A64-8668-4044-9969-9A14F228D64B}" presName="descendantText" presStyleLbl="alignAcc1" presStyleIdx="2" presStyleCnt="8">
        <dgm:presLayoutVars>
          <dgm:bulletEnabled val="1"/>
        </dgm:presLayoutVars>
      </dgm:prSet>
      <dgm:spPr/>
    </dgm:pt>
    <dgm:pt modelId="{8EAB03C0-F57A-427E-A780-7ADD51BD8792}" type="pres">
      <dgm:prSet presAssocID="{DDFFA341-74B1-4E0C-A1B6-FBDED0075298}" presName="sp" presStyleCnt="0"/>
      <dgm:spPr/>
    </dgm:pt>
    <dgm:pt modelId="{89344957-C234-4449-86B8-3D637C8C6001}" type="pres">
      <dgm:prSet presAssocID="{2B440841-1B5A-426B-B438-673E99C13796}" presName="composite" presStyleCnt="0"/>
      <dgm:spPr/>
    </dgm:pt>
    <dgm:pt modelId="{5A7AD181-B92B-4386-B2A7-24F76AF849FB}" type="pres">
      <dgm:prSet presAssocID="{2B440841-1B5A-426B-B438-673E99C13796}" presName="parentText" presStyleLbl="alignNode1" presStyleIdx="3" presStyleCnt="8">
        <dgm:presLayoutVars>
          <dgm:chMax val="1"/>
          <dgm:bulletEnabled val="1"/>
        </dgm:presLayoutVars>
      </dgm:prSet>
      <dgm:spPr/>
    </dgm:pt>
    <dgm:pt modelId="{BCE97562-ECF7-49CD-9544-E2B2514483B7}" type="pres">
      <dgm:prSet presAssocID="{2B440841-1B5A-426B-B438-673E99C13796}" presName="descendantText" presStyleLbl="alignAcc1" presStyleIdx="3" presStyleCnt="8">
        <dgm:presLayoutVars>
          <dgm:bulletEnabled val="1"/>
        </dgm:presLayoutVars>
      </dgm:prSet>
      <dgm:spPr/>
    </dgm:pt>
    <dgm:pt modelId="{D045249F-17A8-4430-BE51-FCAA3B04AFCA}" type="pres">
      <dgm:prSet presAssocID="{570C1973-56FE-43F4-AD85-B58D73254881}" presName="sp" presStyleCnt="0"/>
      <dgm:spPr/>
    </dgm:pt>
    <dgm:pt modelId="{16F730CF-B967-46A4-8BD0-52360C3F28B7}" type="pres">
      <dgm:prSet presAssocID="{C3A2DD6D-B970-44FE-895F-FA6C586772E9}" presName="composite" presStyleCnt="0"/>
      <dgm:spPr/>
    </dgm:pt>
    <dgm:pt modelId="{0B836A63-0AD9-4DC9-A061-14682A57DEB7}" type="pres">
      <dgm:prSet presAssocID="{C3A2DD6D-B970-44FE-895F-FA6C586772E9}" presName="parentText" presStyleLbl="alignNode1" presStyleIdx="4" presStyleCnt="8">
        <dgm:presLayoutVars>
          <dgm:chMax val="1"/>
          <dgm:bulletEnabled val="1"/>
        </dgm:presLayoutVars>
      </dgm:prSet>
      <dgm:spPr/>
    </dgm:pt>
    <dgm:pt modelId="{5F3C1679-BA5F-4319-8E4A-B2D2B20093B1}" type="pres">
      <dgm:prSet presAssocID="{C3A2DD6D-B970-44FE-895F-FA6C586772E9}" presName="descendantText" presStyleLbl="alignAcc1" presStyleIdx="4" presStyleCnt="8">
        <dgm:presLayoutVars>
          <dgm:bulletEnabled val="1"/>
        </dgm:presLayoutVars>
      </dgm:prSet>
      <dgm:spPr/>
    </dgm:pt>
    <dgm:pt modelId="{8825BE80-6501-480B-8F37-94C61C2B9DC7}" type="pres">
      <dgm:prSet presAssocID="{A32F73C9-8F8B-4BB9-93DC-ED3609E96AA9}" presName="sp" presStyleCnt="0"/>
      <dgm:spPr/>
    </dgm:pt>
    <dgm:pt modelId="{38DEB516-389F-49EA-8D75-A6233C124369}" type="pres">
      <dgm:prSet presAssocID="{24D3D70C-9A13-4787-B57B-CCE3991E9D95}" presName="composite" presStyleCnt="0"/>
      <dgm:spPr/>
    </dgm:pt>
    <dgm:pt modelId="{B6D2C5CE-F8F9-4C88-A7D0-B008677BE645}" type="pres">
      <dgm:prSet presAssocID="{24D3D70C-9A13-4787-B57B-CCE3991E9D95}" presName="parentText" presStyleLbl="alignNode1" presStyleIdx="5" presStyleCnt="8">
        <dgm:presLayoutVars>
          <dgm:chMax val="1"/>
          <dgm:bulletEnabled val="1"/>
        </dgm:presLayoutVars>
      </dgm:prSet>
      <dgm:spPr/>
    </dgm:pt>
    <dgm:pt modelId="{50A5A88D-6517-46D2-BA39-D307E4274527}" type="pres">
      <dgm:prSet presAssocID="{24D3D70C-9A13-4787-B57B-CCE3991E9D95}" presName="descendantText" presStyleLbl="alignAcc1" presStyleIdx="5" presStyleCnt="8">
        <dgm:presLayoutVars>
          <dgm:bulletEnabled val="1"/>
        </dgm:presLayoutVars>
      </dgm:prSet>
      <dgm:spPr/>
    </dgm:pt>
    <dgm:pt modelId="{A7C7999E-718D-488A-9849-222B2B86EBEE}" type="pres">
      <dgm:prSet presAssocID="{D34D333F-47F4-4F1B-92DC-49C0301EBE6F}" presName="sp" presStyleCnt="0"/>
      <dgm:spPr/>
    </dgm:pt>
    <dgm:pt modelId="{5CC5DABA-B28C-4944-BBD2-4418379EE247}" type="pres">
      <dgm:prSet presAssocID="{C8A6D303-C080-445B-AD53-FE786B0C36C5}" presName="composite" presStyleCnt="0"/>
      <dgm:spPr/>
    </dgm:pt>
    <dgm:pt modelId="{221CE9C9-7D5F-4E2A-92C3-755CB7171ED1}" type="pres">
      <dgm:prSet presAssocID="{C8A6D303-C080-445B-AD53-FE786B0C36C5}" presName="parentText" presStyleLbl="alignNode1" presStyleIdx="6" presStyleCnt="8">
        <dgm:presLayoutVars>
          <dgm:chMax val="1"/>
          <dgm:bulletEnabled val="1"/>
        </dgm:presLayoutVars>
      </dgm:prSet>
      <dgm:spPr/>
    </dgm:pt>
    <dgm:pt modelId="{5B2DAAEB-E428-4109-972A-B52609731812}" type="pres">
      <dgm:prSet presAssocID="{C8A6D303-C080-445B-AD53-FE786B0C36C5}" presName="descendantText" presStyleLbl="alignAcc1" presStyleIdx="6" presStyleCnt="8">
        <dgm:presLayoutVars>
          <dgm:bulletEnabled val="1"/>
        </dgm:presLayoutVars>
      </dgm:prSet>
      <dgm:spPr/>
    </dgm:pt>
    <dgm:pt modelId="{90EEAEFE-21C4-4B1B-8DD2-8DAA811CC2A4}" type="pres">
      <dgm:prSet presAssocID="{B297C199-B1C0-44B4-89CD-8509DA2D45C2}" presName="sp" presStyleCnt="0"/>
      <dgm:spPr/>
    </dgm:pt>
    <dgm:pt modelId="{1695C570-B09D-4F66-A75A-5A0FB46E3039}" type="pres">
      <dgm:prSet presAssocID="{98DFDA24-2730-40A2-B76A-60D13C65FC43}" presName="composite" presStyleCnt="0"/>
      <dgm:spPr/>
    </dgm:pt>
    <dgm:pt modelId="{C1A8E55E-DB8B-4F16-8F9F-B4FC6FC98BF2}" type="pres">
      <dgm:prSet presAssocID="{98DFDA24-2730-40A2-B76A-60D13C65FC43}" presName="parentText" presStyleLbl="alignNode1" presStyleIdx="7" presStyleCnt="8">
        <dgm:presLayoutVars>
          <dgm:chMax val="1"/>
          <dgm:bulletEnabled val="1"/>
        </dgm:presLayoutVars>
      </dgm:prSet>
      <dgm:spPr/>
    </dgm:pt>
    <dgm:pt modelId="{4F828955-09FE-46AA-A76E-DCA8960AD0EA}" type="pres">
      <dgm:prSet presAssocID="{98DFDA24-2730-40A2-B76A-60D13C65FC43}" presName="descendantText" presStyleLbl="alignAcc1" presStyleIdx="7" presStyleCnt="8">
        <dgm:presLayoutVars>
          <dgm:bulletEnabled val="1"/>
        </dgm:presLayoutVars>
      </dgm:prSet>
      <dgm:spPr/>
    </dgm:pt>
  </dgm:ptLst>
  <dgm:cxnLst>
    <dgm:cxn modelId="{6E625501-B77A-4AB5-8BDA-3E6416B445EF}" type="presOf" srcId="{B16B4A64-8668-4044-9969-9A14F228D64B}" destId="{E9A37A59-709D-45EF-BDFA-41B8BF677CBA}" srcOrd="0" destOrd="0" presId="urn:microsoft.com/office/officeart/2005/8/layout/chevron2"/>
    <dgm:cxn modelId="{2A98DA17-D59E-41C4-9C9A-FE7055FAEFD4}" type="presOf" srcId="{7D48EEA4-B3D2-4EC4-B7EB-B88ABEA56491}" destId="{46EA7AF9-098A-4417-876B-CFAE32A38057}" srcOrd="0" destOrd="0" presId="urn:microsoft.com/office/officeart/2005/8/layout/chevron2"/>
    <dgm:cxn modelId="{43183819-A27A-4021-B6B7-DA1D2FDAFB2B}" srcId="{EEF0FA83-EA67-46AA-A4F4-B790B356413E}" destId="{7D48EEA4-B3D2-4EC4-B7EB-B88ABEA56491}" srcOrd="0" destOrd="0" parTransId="{1D7526F0-68BC-4CD9-9305-E364F0766473}" sibTransId="{312A93B6-388D-48E8-AB20-381C7200EFED}"/>
    <dgm:cxn modelId="{B8DEF419-3C49-4CF4-872F-DD815DD0003E}" srcId="{98DFDA24-2730-40A2-B76A-60D13C65FC43}" destId="{68C5807E-56D4-4990-A872-32916F7E164A}" srcOrd="0" destOrd="0" parTransId="{A11D89E5-8186-4539-9FFE-D442CB2DA611}" sibTransId="{CC072DCC-7AF9-47D7-BCCB-5604692B4EE2}"/>
    <dgm:cxn modelId="{0EC20E20-169A-4638-A019-E044996FE0FE}" type="presOf" srcId="{98DFDA24-2730-40A2-B76A-60D13C65FC43}" destId="{C1A8E55E-DB8B-4F16-8F9F-B4FC6FC98BF2}" srcOrd="0" destOrd="0" presId="urn:microsoft.com/office/officeart/2005/8/layout/chevron2"/>
    <dgm:cxn modelId="{58ABA82A-E1A8-41C0-A576-36E80876DD76}" type="presOf" srcId="{68C5807E-56D4-4990-A872-32916F7E164A}" destId="{4F828955-09FE-46AA-A76E-DCA8960AD0EA}" srcOrd="0" destOrd="0" presId="urn:microsoft.com/office/officeart/2005/8/layout/chevron2"/>
    <dgm:cxn modelId="{26892A2B-2D9A-4A87-B009-06495BE399B0}" srcId="{EEF0FA83-EA67-46AA-A4F4-B790B356413E}" destId="{B16B4A64-8668-4044-9969-9A14F228D64B}" srcOrd="2" destOrd="0" parTransId="{F30AA127-3EAE-4498-AE0A-C9532A8CD160}" sibTransId="{DDFFA341-74B1-4E0C-A1B6-FBDED0075298}"/>
    <dgm:cxn modelId="{D97ADA31-2778-4371-9177-0595EA72E6FC}" srcId="{C8A6D303-C080-445B-AD53-FE786B0C36C5}" destId="{C5CF79AC-A92F-43CB-849C-639C7D2B71FC}" srcOrd="0" destOrd="0" parTransId="{9E4322BA-44F4-4C46-A550-EBA6BDA67B2E}" sibTransId="{FBEF1125-BE07-4CA8-9B73-4603B3432A6B}"/>
    <dgm:cxn modelId="{001D974C-C98D-43C7-A45E-F5371F0EB9EA}" srcId="{B16B4A64-8668-4044-9969-9A14F228D64B}" destId="{A4B2CACD-4E6D-4F49-AC4D-5F744CA545B3}" srcOrd="0" destOrd="0" parTransId="{3811C25B-4439-44DB-A1E9-4C4F7A0CAA96}" sibTransId="{909CBD8E-90C6-4090-A1BC-1825D9A536FD}"/>
    <dgm:cxn modelId="{A4B91F4E-ED82-45BA-8D8A-F99F0EBFAB18}" srcId="{EEF0FA83-EA67-46AA-A4F4-B790B356413E}" destId="{24D3D70C-9A13-4787-B57B-CCE3991E9D95}" srcOrd="5" destOrd="0" parTransId="{CAA3A6E2-273B-4219-8B14-AA0AA49D666D}" sibTransId="{D34D333F-47F4-4F1B-92DC-49C0301EBE6F}"/>
    <dgm:cxn modelId="{BFA14151-CBE9-4610-92C6-FBC6B694D5A2}" srcId="{C3A2DD6D-B970-44FE-895F-FA6C586772E9}" destId="{6882B16B-6A9B-40ED-8590-4E76307AD0D9}" srcOrd="0" destOrd="0" parTransId="{8DAD52BD-F3A6-4D13-B22E-CD5C236DF6F0}" sibTransId="{5E1A6109-B4C5-4E4C-88EA-F65CCE8697FA}"/>
    <dgm:cxn modelId="{6A684261-8C81-4974-A61D-DF14F388FB06}" type="presOf" srcId="{2B440841-1B5A-426B-B438-673E99C13796}" destId="{5A7AD181-B92B-4386-B2A7-24F76AF849FB}" srcOrd="0" destOrd="0" presId="urn:microsoft.com/office/officeart/2005/8/layout/chevron2"/>
    <dgm:cxn modelId="{D3173162-6FAD-46DD-8503-0CFF24BF4B5C}" type="presOf" srcId="{6882B16B-6A9B-40ED-8590-4E76307AD0D9}" destId="{5F3C1679-BA5F-4319-8E4A-B2D2B20093B1}" srcOrd="0" destOrd="0" presId="urn:microsoft.com/office/officeart/2005/8/layout/chevron2"/>
    <dgm:cxn modelId="{1F3AE264-B2C9-4711-9626-80753BFE2D6F}" type="presOf" srcId="{A4B2CACD-4E6D-4F49-AC4D-5F744CA545B3}" destId="{581699B3-2568-4265-BA4B-8A48B1C3CE14}" srcOrd="0" destOrd="0" presId="urn:microsoft.com/office/officeart/2005/8/layout/chevron2"/>
    <dgm:cxn modelId="{EAC2E06E-C64C-4AF1-AE51-4F39822F111F}" type="presOf" srcId="{24D3D70C-9A13-4787-B57B-CCE3991E9D95}" destId="{B6D2C5CE-F8F9-4C88-A7D0-B008677BE645}" srcOrd="0" destOrd="0" presId="urn:microsoft.com/office/officeart/2005/8/layout/chevron2"/>
    <dgm:cxn modelId="{9A805F74-8265-48A4-8D2F-690C0637D47E}" type="presOf" srcId="{EEF0FA83-EA67-46AA-A4F4-B790B356413E}" destId="{068FAA31-1921-46CF-BFB7-6FDE3F1D03FC}" srcOrd="0" destOrd="0" presId="urn:microsoft.com/office/officeart/2005/8/layout/chevron2"/>
    <dgm:cxn modelId="{36E0018C-8E49-478D-A587-47AF0F393EE5}" type="presOf" srcId="{51CA8C09-EB45-4FD5-9E4D-A4E32D8742D5}" destId="{D0535EFF-C23B-447E-B161-4C99C4F53B0F}" srcOrd="0" destOrd="0" presId="urn:microsoft.com/office/officeart/2005/8/layout/chevron2"/>
    <dgm:cxn modelId="{46EF5094-0F14-43D8-A8A3-7787E4FB14F1}" type="presOf" srcId="{C3A2DD6D-B970-44FE-895F-FA6C586772E9}" destId="{0B836A63-0AD9-4DC9-A061-14682A57DEB7}" srcOrd="0" destOrd="0" presId="urn:microsoft.com/office/officeart/2005/8/layout/chevron2"/>
    <dgm:cxn modelId="{389B91A2-0EB0-4812-BF89-A301BC89D4E5}" type="presOf" srcId="{8BFF5D2E-DDE8-4F30-AE13-A3970D4237A9}" destId="{5C303DC1-6829-4BF0-A465-1C3379E236C1}" srcOrd="0" destOrd="0" presId="urn:microsoft.com/office/officeart/2005/8/layout/chevron2"/>
    <dgm:cxn modelId="{DC80B8A6-449F-48D3-8001-F834B5274DAE}" srcId="{EEF0FA83-EA67-46AA-A4F4-B790B356413E}" destId="{98DFDA24-2730-40A2-B76A-60D13C65FC43}" srcOrd="7" destOrd="0" parTransId="{9625B4DB-B013-4655-B1F2-0F38B49D5D64}" sibTransId="{B2EC03AC-3646-4F6A-BB9D-D24BE06CD2BF}"/>
    <dgm:cxn modelId="{0B1574A9-2EB8-4964-B0BA-6F086E2D3CEF}" srcId="{7D48EEA4-B3D2-4EC4-B7EB-B88ABEA56491}" destId="{8BFF5D2E-DDE8-4F30-AE13-A3970D4237A9}" srcOrd="0" destOrd="0" parTransId="{495A9F68-46CC-4FEC-9AC5-940A0B72C11A}" sibTransId="{4037224C-D750-40AC-A96B-526578C38CFD}"/>
    <dgm:cxn modelId="{00C51CB1-8DC3-4844-9D3C-749CEEFA797D}" srcId="{2B440841-1B5A-426B-B438-673E99C13796}" destId="{A49E639F-8A8A-4488-89ED-7F075EE91D60}" srcOrd="0" destOrd="0" parTransId="{E6F4FB53-D4E5-45AC-A24E-6A17E5CD56D8}" sibTransId="{5889FDC2-5071-45D3-B04E-7E182C065599}"/>
    <dgm:cxn modelId="{4BAF19B4-A385-4A82-B36A-223F5C6535DB}" type="presOf" srcId="{92F80FBB-840B-4EDB-BEC0-E22AE059E511}" destId="{50A5A88D-6517-46D2-BA39-D307E4274527}" srcOrd="0" destOrd="0" presId="urn:microsoft.com/office/officeart/2005/8/layout/chevron2"/>
    <dgm:cxn modelId="{E247DBBB-F317-48E7-8BE8-E6FB13E833CD}" type="presOf" srcId="{A49E639F-8A8A-4488-89ED-7F075EE91D60}" destId="{BCE97562-ECF7-49CD-9544-E2B2514483B7}" srcOrd="0" destOrd="0" presId="urn:microsoft.com/office/officeart/2005/8/layout/chevron2"/>
    <dgm:cxn modelId="{D460B0BC-BBDE-40AE-A038-26643A8B9E4D}" srcId="{EEF0FA83-EA67-46AA-A4F4-B790B356413E}" destId="{2B440841-1B5A-426B-B438-673E99C13796}" srcOrd="3" destOrd="0" parTransId="{FEAEAE82-F1EE-49EF-846D-021B0009A0DA}" sibTransId="{570C1973-56FE-43F4-AD85-B58D73254881}"/>
    <dgm:cxn modelId="{201066CB-B4D7-410F-B932-E4A1AFDFE56E}" type="presOf" srcId="{C5CF79AC-A92F-43CB-849C-639C7D2B71FC}" destId="{5B2DAAEB-E428-4109-972A-B52609731812}" srcOrd="0" destOrd="0" presId="urn:microsoft.com/office/officeart/2005/8/layout/chevron2"/>
    <dgm:cxn modelId="{A66EF0D8-80DD-4D6C-9B89-C8F15E5B5076}" type="presOf" srcId="{8D2BEB0A-5EE3-4752-A80B-381B48A942AE}" destId="{E3AF9F91-9C31-42E5-8456-B540302B65F3}" srcOrd="0" destOrd="0" presId="urn:microsoft.com/office/officeart/2005/8/layout/chevron2"/>
    <dgm:cxn modelId="{F73C9AE4-B052-40AF-9ABB-B35F50E4EC0D}" type="presOf" srcId="{C8A6D303-C080-445B-AD53-FE786B0C36C5}" destId="{221CE9C9-7D5F-4E2A-92C3-755CB7171ED1}" srcOrd="0" destOrd="0" presId="urn:microsoft.com/office/officeart/2005/8/layout/chevron2"/>
    <dgm:cxn modelId="{11896BEE-BA4D-4CFA-8151-82C25E4E96DB}" srcId="{EEF0FA83-EA67-46AA-A4F4-B790B356413E}" destId="{C3A2DD6D-B970-44FE-895F-FA6C586772E9}" srcOrd="4" destOrd="0" parTransId="{D9D6F055-FBCF-45EC-9173-4924CEF99390}" sibTransId="{A32F73C9-8F8B-4BB9-93DC-ED3609E96AA9}"/>
    <dgm:cxn modelId="{334971F5-E47A-414B-BD9B-6FB290FE423B}" srcId="{EEF0FA83-EA67-46AA-A4F4-B790B356413E}" destId="{8D2BEB0A-5EE3-4752-A80B-381B48A942AE}" srcOrd="1" destOrd="0" parTransId="{706D6423-1CC2-4EA1-962B-93E90A1F8402}" sibTransId="{A96FB7A5-6A79-492C-8A70-476A4E6589B6}"/>
    <dgm:cxn modelId="{42B0DCF6-14A3-4EAA-AB63-D0FCA73CE69C}" srcId="{EEF0FA83-EA67-46AA-A4F4-B790B356413E}" destId="{C8A6D303-C080-445B-AD53-FE786B0C36C5}" srcOrd="6" destOrd="0" parTransId="{767F8F6F-6E9A-4B5A-A99F-79842EBB5EAA}" sibTransId="{B297C199-B1C0-44B4-89CD-8509DA2D45C2}"/>
    <dgm:cxn modelId="{A01A91FC-E8F0-41A2-9C45-D43438FBC1BE}" srcId="{24D3D70C-9A13-4787-B57B-CCE3991E9D95}" destId="{92F80FBB-840B-4EDB-BEC0-E22AE059E511}" srcOrd="0" destOrd="0" parTransId="{86BC32E0-D97F-4E77-94E5-78231BAA0EE3}" sibTransId="{92BA1ACD-60E9-4DCD-ABE5-2434DC34036B}"/>
    <dgm:cxn modelId="{885DC5FE-06A7-4E04-9B00-15035329C1CE}" srcId="{8D2BEB0A-5EE3-4752-A80B-381B48A942AE}" destId="{51CA8C09-EB45-4FD5-9E4D-A4E32D8742D5}" srcOrd="0" destOrd="0" parTransId="{74DDE71E-63B5-4627-85A4-13ABAAD004E2}" sibTransId="{17C2DE18-AD05-4F12-94D2-A3C40999DABD}"/>
    <dgm:cxn modelId="{0C8FD5C4-7AF1-46D6-B523-5E9F1F09BDFE}" type="presParOf" srcId="{068FAA31-1921-46CF-BFB7-6FDE3F1D03FC}" destId="{88DCDA89-06AB-45ED-962A-8A9DB0D1B361}" srcOrd="0" destOrd="0" presId="urn:microsoft.com/office/officeart/2005/8/layout/chevron2"/>
    <dgm:cxn modelId="{23687D04-A45E-4CDD-9AD4-99BD247EEB42}" type="presParOf" srcId="{88DCDA89-06AB-45ED-962A-8A9DB0D1B361}" destId="{46EA7AF9-098A-4417-876B-CFAE32A38057}" srcOrd="0" destOrd="0" presId="urn:microsoft.com/office/officeart/2005/8/layout/chevron2"/>
    <dgm:cxn modelId="{2087814E-1D3A-4583-9580-CACAE6E6A389}" type="presParOf" srcId="{88DCDA89-06AB-45ED-962A-8A9DB0D1B361}" destId="{5C303DC1-6829-4BF0-A465-1C3379E236C1}" srcOrd="1" destOrd="0" presId="urn:microsoft.com/office/officeart/2005/8/layout/chevron2"/>
    <dgm:cxn modelId="{6ACF4FD3-624F-4578-B7A9-04C897725FAF}" type="presParOf" srcId="{068FAA31-1921-46CF-BFB7-6FDE3F1D03FC}" destId="{BD985F94-5790-45D1-A6DC-BCA5BB95900D}" srcOrd="1" destOrd="0" presId="urn:microsoft.com/office/officeart/2005/8/layout/chevron2"/>
    <dgm:cxn modelId="{C0AB08D1-4EDD-4CC4-878D-CBF4E3641E98}" type="presParOf" srcId="{068FAA31-1921-46CF-BFB7-6FDE3F1D03FC}" destId="{81997C2A-194E-47A5-B540-47FE2C7849AA}" srcOrd="2" destOrd="0" presId="urn:microsoft.com/office/officeart/2005/8/layout/chevron2"/>
    <dgm:cxn modelId="{0AB76A66-6847-48E0-AADB-EEF559979E35}" type="presParOf" srcId="{81997C2A-194E-47A5-B540-47FE2C7849AA}" destId="{E3AF9F91-9C31-42E5-8456-B540302B65F3}" srcOrd="0" destOrd="0" presId="urn:microsoft.com/office/officeart/2005/8/layout/chevron2"/>
    <dgm:cxn modelId="{709F87F1-89E4-4C61-A4A3-0E6671DA673A}" type="presParOf" srcId="{81997C2A-194E-47A5-B540-47FE2C7849AA}" destId="{D0535EFF-C23B-447E-B161-4C99C4F53B0F}" srcOrd="1" destOrd="0" presId="urn:microsoft.com/office/officeart/2005/8/layout/chevron2"/>
    <dgm:cxn modelId="{ECBCBECB-EB40-483E-91C0-7A8BA4E550DF}" type="presParOf" srcId="{068FAA31-1921-46CF-BFB7-6FDE3F1D03FC}" destId="{EA3F4AD3-F006-4021-8EEF-C1E5F5BC9D79}" srcOrd="3" destOrd="0" presId="urn:microsoft.com/office/officeart/2005/8/layout/chevron2"/>
    <dgm:cxn modelId="{DF6F208D-FD04-486E-9B6E-737C0F74CFC1}" type="presParOf" srcId="{068FAA31-1921-46CF-BFB7-6FDE3F1D03FC}" destId="{10DD956E-E36B-4F28-AACE-1E0C41783271}" srcOrd="4" destOrd="0" presId="urn:microsoft.com/office/officeart/2005/8/layout/chevron2"/>
    <dgm:cxn modelId="{7897D277-FF33-4B47-9DBB-D9ED89962A20}" type="presParOf" srcId="{10DD956E-E36B-4F28-AACE-1E0C41783271}" destId="{E9A37A59-709D-45EF-BDFA-41B8BF677CBA}" srcOrd="0" destOrd="0" presId="urn:microsoft.com/office/officeart/2005/8/layout/chevron2"/>
    <dgm:cxn modelId="{01C592AE-D47A-4237-BE01-FEE95DE3A397}" type="presParOf" srcId="{10DD956E-E36B-4F28-AACE-1E0C41783271}" destId="{581699B3-2568-4265-BA4B-8A48B1C3CE14}" srcOrd="1" destOrd="0" presId="urn:microsoft.com/office/officeart/2005/8/layout/chevron2"/>
    <dgm:cxn modelId="{640D51E1-A7B7-4622-82FF-42F4C006042E}" type="presParOf" srcId="{068FAA31-1921-46CF-BFB7-6FDE3F1D03FC}" destId="{8EAB03C0-F57A-427E-A780-7ADD51BD8792}" srcOrd="5" destOrd="0" presId="urn:microsoft.com/office/officeart/2005/8/layout/chevron2"/>
    <dgm:cxn modelId="{BF10E72F-9831-442E-B291-BCAE4A493D73}" type="presParOf" srcId="{068FAA31-1921-46CF-BFB7-6FDE3F1D03FC}" destId="{89344957-C234-4449-86B8-3D637C8C6001}" srcOrd="6" destOrd="0" presId="urn:microsoft.com/office/officeart/2005/8/layout/chevron2"/>
    <dgm:cxn modelId="{08777C4E-CD12-46A6-B9E9-8B4389016194}" type="presParOf" srcId="{89344957-C234-4449-86B8-3D637C8C6001}" destId="{5A7AD181-B92B-4386-B2A7-24F76AF849FB}" srcOrd="0" destOrd="0" presId="urn:microsoft.com/office/officeart/2005/8/layout/chevron2"/>
    <dgm:cxn modelId="{FABEF1EB-C395-4314-9DB1-CF6079F6E7D8}" type="presParOf" srcId="{89344957-C234-4449-86B8-3D637C8C6001}" destId="{BCE97562-ECF7-49CD-9544-E2B2514483B7}" srcOrd="1" destOrd="0" presId="urn:microsoft.com/office/officeart/2005/8/layout/chevron2"/>
    <dgm:cxn modelId="{4C7ED9EB-046D-4F8D-BF9B-B25791B95E09}" type="presParOf" srcId="{068FAA31-1921-46CF-BFB7-6FDE3F1D03FC}" destId="{D045249F-17A8-4430-BE51-FCAA3B04AFCA}" srcOrd="7" destOrd="0" presId="urn:microsoft.com/office/officeart/2005/8/layout/chevron2"/>
    <dgm:cxn modelId="{4B9DFFDF-0382-41D9-8EEB-EEEB2E4894FD}" type="presParOf" srcId="{068FAA31-1921-46CF-BFB7-6FDE3F1D03FC}" destId="{16F730CF-B967-46A4-8BD0-52360C3F28B7}" srcOrd="8" destOrd="0" presId="urn:microsoft.com/office/officeart/2005/8/layout/chevron2"/>
    <dgm:cxn modelId="{369913EC-E506-4973-9491-5DB85F869511}" type="presParOf" srcId="{16F730CF-B967-46A4-8BD0-52360C3F28B7}" destId="{0B836A63-0AD9-4DC9-A061-14682A57DEB7}" srcOrd="0" destOrd="0" presId="urn:microsoft.com/office/officeart/2005/8/layout/chevron2"/>
    <dgm:cxn modelId="{0FD8E030-3854-4D27-99F3-D0333E8EE9F5}" type="presParOf" srcId="{16F730CF-B967-46A4-8BD0-52360C3F28B7}" destId="{5F3C1679-BA5F-4319-8E4A-B2D2B20093B1}" srcOrd="1" destOrd="0" presId="urn:microsoft.com/office/officeart/2005/8/layout/chevron2"/>
    <dgm:cxn modelId="{B9893E6F-0DA2-4DE9-A871-122B107EB05C}" type="presParOf" srcId="{068FAA31-1921-46CF-BFB7-6FDE3F1D03FC}" destId="{8825BE80-6501-480B-8F37-94C61C2B9DC7}" srcOrd="9" destOrd="0" presId="urn:microsoft.com/office/officeart/2005/8/layout/chevron2"/>
    <dgm:cxn modelId="{02E2747F-971D-4E79-B4E6-9BD51399D65C}" type="presParOf" srcId="{068FAA31-1921-46CF-BFB7-6FDE3F1D03FC}" destId="{38DEB516-389F-49EA-8D75-A6233C124369}" srcOrd="10" destOrd="0" presId="urn:microsoft.com/office/officeart/2005/8/layout/chevron2"/>
    <dgm:cxn modelId="{81CC9938-F7A5-4EEF-B4E1-2523225F7D4A}" type="presParOf" srcId="{38DEB516-389F-49EA-8D75-A6233C124369}" destId="{B6D2C5CE-F8F9-4C88-A7D0-B008677BE645}" srcOrd="0" destOrd="0" presId="urn:microsoft.com/office/officeart/2005/8/layout/chevron2"/>
    <dgm:cxn modelId="{B7406E18-8398-4AF9-8C08-E09942D3FE5C}" type="presParOf" srcId="{38DEB516-389F-49EA-8D75-A6233C124369}" destId="{50A5A88D-6517-46D2-BA39-D307E4274527}" srcOrd="1" destOrd="0" presId="urn:microsoft.com/office/officeart/2005/8/layout/chevron2"/>
    <dgm:cxn modelId="{F99CBECA-1E21-44A5-8448-97BC0820BCFC}" type="presParOf" srcId="{068FAA31-1921-46CF-BFB7-6FDE3F1D03FC}" destId="{A7C7999E-718D-488A-9849-222B2B86EBEE}" srcOrd="11" destOrd="0" presId="urn:microsoft.com/office/officeart/2005/8/layout/chevron2"/>
    <dgm:cxn modelId="{37126245-1112-4B42-BFE1-1EB98B0AAF04}" type="presParOf" srcId="{068FAA31-1921-46CF-BFB7-6FDE3F1D03FC}" destId="{5CC5DABA-B28C-4944-BBD2-4418379EE247}" srcOrd="12" destOrd="0" presId="urn:microsoft.com/office/officeart/2005/8/layout/chevron2"/>
    <dgm:cxn modelId="{561728FA-70B6-4549-AE8B-CF99EAD007EC}" type="presParOf" srcId="{5CC5DABA-B28C-4944-BBD2-4418379EE247}" destId="{221CE9C9-7D5F-4E2A-92C3-755CB7171ED1}" srcOrd="0" destOrd="0" presId="urn:microsoft.com/office/officeart/2005/8/layout/chevron2"/>
    <dgm:cxn modelId="{2A9C739E-5F19-4E9E-9552-262CD28A812C}" type="presParOf" srcId="{5CC5DABA-B28C-4944-BBD2-4418379EE247}" destId="{5B2DAAEB-E428-4109-972A-B52609731812}" srcOrd="1" destOrd="0" presId="urn:microsoft.com/office/officeart/2005/8/layout/chevron2"/>
    <dgm:cxn modelId="{FDC9918D-870E-4A6B-A1EB-FB3FDA455374}" type="presParOf" srcId="{068FAA31-1921-46CF-BFB7-6FDE3F1D03FC}" destId="{90EEAEFE-21C4-4B1B-8DD2-8DAA811CC2A4}" srcOrd="13" destOrd="0" presId="urn:microsoft.com/office/officeart/2005/8/layout/chevron2"/>
    <dgm:cxn modelId="{FDC061D3-EC14-445D-A9E9-71538637E603}" type="presParOf" srcId="{068FAA31-1921-46CF-BFB7-6FDE3F1D03FC}" destId="{1695C570-B09D-4F66-A75A-5A0FB46E3039}" srcOrd="14" destOrd="0" presId="urn:microsoft.com/office/officeart/2005/8/layout/chevron2"/>
    <dgm:cxn modelId="{EA60A3BF-47A0-4293-9F46-37E086C07203}" type="presParOf" srcId="{1695C570-B09D-4F66-A75A-5A0FB46E3039}" destId="{C1A8E55E-DB8B-4F16-8F9F-B4FC6FC98BF2}" srcOrd="0" destOrd="0" presId="urn:microsoft.com/office/officeart/2005/8/layout/chevron2"/>
    <dgm:cxn modelId="{AEE030D6-B5DF-484A-B64E-83152F96FCE4}" type="presParOf" srcId="{1695C570-B09D-4F66-A75A-5A0FB46E3039}" destId="{4F828955-09FE-46AA-A76E-DCA8960AD0EA}"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chemeClr val="bg1">
            <a:lumMod val="75000"/>
            <a:alpha val="9000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(Schieben / Ziehen)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 (Schleppen)</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EA7AF9-098A-4417-876B-CFAE32A38057}">
      <dsp:nvSpPr>
        <dsp:cNvPr id="0" name=""/>
        <dsp:cNvSpPr/>
      </dsp:nvSpPr>
      <dsp:spPr>
        <a:xfrm rot="5400000">
          <a:off x="-90818" y="9196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p>
      </dsp:txBody>
      <dsp:txXfrm rot="-5400000">
        <a:off x="1" y="213057"/>
        <a:ext cx="423820" cy="181637"/>
      </dsp:txXfrm>
    </dsp:sp>
    <dsp:sp modelId="{5C303DC1-6829-4BF0-A465-1C3379E236C1}">
      <dsp:nvSpPr>
        <dsp:cNvPr id="0" name=""/>
        <dsp:cNvSpPr/>
      </dsp:nvSpPr>
      <dsp:spPr>
        <a:xfrm rot="5400000">
          <a:off x="2607920" y="-2182952"/>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Erkennen des Notfalls</a:t>
          </a:r>
          <a:endParaRPr lang="de-DE" sz="2400" kern="1200" dirty="0"/>
        </a:p>
      </dsp:txBody>
      <dsp:txXfrm rot="-5400000">
        <a:off x="423820" y="20359"/>
        <a:ext cx="4742537" cy="355125"/>
      </dsp:txXfrm>
    </dsp:sp>
    <dsp:sp modelId="{E3AF9F91-9C31-42E5-8456-B540302B65F3}">
      <dsp:nvSpPr>
        <dsp:cNvPr id="0" name=""/>
        <dsp:cNvSpPr/>
      </dsp:nvSpPr>
      <dsp:spPr>
        <a:xfrm rot="5400000">
          <a:off x="-90818" y="622356"/>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743447"/>
        <a:ext cx="423820" cy="181637"/>
      </dsp:txXfrm>
    </dsp:sp>
    <dsp:sp modelId="{D0535EFF-C23B-447E-B161-4C99C4F53B0F}">
      <dsp:nvSpPr>
        <dsp:cNvPr id="0" name=""/>
        <dsp:cNvSpPr/>
      </dsp:nvSpPr>
      <dsp:spPr>
        <a:xfrm rot="5400000">
          <a:off x="2607920" y="-165256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Erfassen der Situation</a:t>
          </a:r>
        </a:p>
      </dsp:txBody>
      <dsp:txXfrm rot="-5400000">
        <a:off x="423820" y="550748"/>
        <a:ext cx="4742537" cy="355125"/>
      </dsp:txXfrm>
    </dsp:sp>
    <dsp:sp modelId="{E9A37A59-709D-45EF-BDFA-41B8BF677CBA}">
      <dsp:nvSpPr>
        <dsp:cNvPr id="0" name=""/>
        <dsp:cNvSpPr/>
      </dsp:nvSpPr>
      <dsp:spPr>
        <a:xfrm rot="5400000">
          <a:off x="-90818" y="115274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273836"/>
        <a:ext cx="423820" cy="181637"/>
      </dsp:txXfrm>
    </dsp:sp>
    <dsp:sp modelId="{581699B3-2568-4265-BA4B-8A48B1C3CE14}">
      <dsp:nvSpPr>
        <dsp:cNvPr id="0" name=""/>
        <dsp:cNvSpPr/>
      </dsp:nvSpPr>
      <dsp:spPr>
        <a:xfrm rot="5400000">
          <a:off x="2607920" y="-1122173"/>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Hilferuf</a:t>
          </a:r>
        </a:p>
      </dsp:txBody>
      <dsp:txXfrm rot="-5400000">
        <a:off x="423820" y="1081138"/>
        <a:ext cx="4742537" cy="355125"/>
      </dsp:txXfrm>
    </dsp:sp>
    <dsp:sp modelId="{5A7AD181-B92B-4386-B2A7-24F76AF849FB}">
      <dsp:nvSpPr>
        <dsp:cNvPr id="0" name=""/>
        <dsp:cNvSpPr/>
      </dsp:nvSpPr>
      <dsp:spPr>
        <a:xfrm rot="5400000">
          <a:off x="-90818" y="1683135"/>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1804226"/>
        <a:ext cx="423820" cy="181637"/>
      </dsp:txXfrm>
    </dsp:sp>
    <dsp:sp modelId="{BCE97562-ECF7-49CD-9544-E2B2514483B7}">
      <dsp:nvSpPr>
        <dsp:cNvPr id="0" name=""/>
        <dsp:cNvSpPr/>
      </dsp:nvSpPr>
      <dsp:spPr>
        <a:xfrm rot="5400000">
          <a:off x="2607920" y="-5917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Beginn der Rettung</a:t>
          </a:r>
        </a:p>
      </dsp:txBody>
      <dsp:txXfrm rot="-5400000">
        <a:off x="423820" y="1611527"/>
        <a:ext cx="4742537" cy="355125"/>
      </dsp:txXfrm>
    </dsp:sp>
    <dsp:sp modelId="{0B836A63-0AD9-4DC9-A061-14682A57DEB7}">
      <dsp:nvSpPr>
        <dsp:cNvPr id="0" name=""/>
        <dsp:cNvSpPr/>
      </dsp:nvSpPr>
      <dsp:spPr>
        <a:xfrm rot="5400000">
          <a:off x="-90818" y="2213524"/>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334615"/>
        <a:ext cx="423820" cy="181637"/>
      </dsp:txXfrm>
    </dsp:sp>
    <dsp:sp modelId="{5F3C1679-BA5F-4319-8E4A-B2D2B20093B1}">
      <dsp:nvSpPr>
        <dsp:cNvPr id="0" name=""/>
        <dsp:cNvSpPr/>
      </dsp:nvSpPr>
      <dsp:spPr>
        <a:xfrm rot="5400000">
          <a:off x="2607920" y="-613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Erreichen des Ertrinkenden</a:t>
          </a:r>
        </a:p>
      </dsp:txBody>
      <dsp:txXfrm rot="-5400000">
        <a:off x="423820" y="2141917"/>
        <a:ext cx="4742537" cy="355125"/>
      </dsp:txXfrm>
    </dsp:sp>
    <dsp:sp modelId="{B6D2C5CE-F8F9-4C88-A7D0-B008677BE645}">
      <dsp:nvSpPr>
        <dsp:cNvPr id="0" name=""/>
        <dsp:cNvSpPr/>
      </dsp:nvSpPr>
      <dsp:spPr>
        <a:xfrm rot="5400000">
          <a:off x="-90818" y="274391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2865004"/>
        <a:ext cx="423820" cy="181637"/>
      </dsp:txXfrm>
    </dsp:sp>
    <dsp:sp modelId="{50A5A88D-6517-46D2-BA39-D307E4274527}">
      <dsp:nvSpPr>
        <dsp:cNvPr id="0" name=""/>
        <dsp:cNvSpPr/>
      </dsp:nvSpPr>
      <dsp:spPr>
        <a:xfrm rot="5400000">
          <a:off x="2607920" y="46899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Transport</a:t>
          </a:r>
        </a:p>
      </dsp:txBody>
      <dsp:txXfrm rot="-5400000">
        <a:off x="423820" y="2672306"/>
        <a:ext cx="4742537" cy="355125"/>
      </dsp:txXfrm>
    </dsp:sp>
    <dsp:sp modelId="{221CE9C9-7D5F-4E2A-92C3-755CB7171ED1}">
      <dsp:nvSpPr>
        <dsp:cNvPr id="0" name=""/>
        <dsp:cNvSpPr/>
      </dsp:nvSpPr>
      <dsp:spPr>
        <a:xfrm rot="5400000">
          <a:off x="-90818" y="3274303"/>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395394"/>
        <a:ext cx="423820" cy="181637"/>
      </dsp:txXfrm>
    </dsp:sp>
    <dsp:sp modelId="{5B2DAAEB-E428-4109-972A-B52609731812}">
      <dsp:nvSpPr>
        <dsp:cNvPr id="0" name=""/>
        <dsp:cNvSpPr/>
      </dsp:nvSpPr>
      <dsp:spPr>
        <a:xfrm rot="5400000">
          <a:off x="2607920" y="999384"/>
          <a:ext cx="393547" cy="4761748"/>
        </a:xfrm>
        <a:prstGeom prst="round2SameRect">
          <a:avLst/>
        </a:prstGeom>
        <a:solidFill>
          <a:srgbClr val="FFFF00">
            <a:alpha val="90000"/>
          </a:srgb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err="1">
              <a:latin typeface="+mn-lt"/>
              <a:cs typeface="+mn-cs"/>
            </a:rPr>
            <a:t>Anlandbringen</a:t>
          </a:r>
          <a:endParaRPr lang="de-DE" sz="2400" kern="1200" dirty="0">
            <a:latin typeface="+mn-lt"/>
            <a:cs typeface="+mn-cs"/>
          </a:endParaRPr>
        </a:p>
      </dsp:txBody>
      <dsp:txXfrm rot="-5400000">
        <a:off x="423820" y="3202696"/>
        <a:ext cx="4742537" cy="355125"/>
      </dsp:txXfrm>
    </dsp:sp>
    <dsp:sp modelId="{C1A8E55E-DB8B-4F16-8F9F-B4FC6FC98BF2}">
      <dsp:nvSpPr>
        <dsp:cNvPr id="0" name=""/>
        <dsp:cNvSpPr/>
      </dsp:nvSpPr>
      <dsp:spPr>
        <a:xfrm rot="5400000">
          <a:off x="-90818" y="3804692"/>
          <a:ext cx="605457" cy="423820"/>
        </a:xfrm>
        <a:prstGeom prst="chevron">
          <a:avLst/>
        </a:prstGeom>
        <a:solidFill>
          <a:srgbClr val="FF0000"/>
        </a:solidFill>
        <a:ln w="9525" cap="flat" cmpd="sng" algn="ctr">
          <a:solidFill>
            <a:srgbClr val="FF0000"/>
          </a:solidFill>
          <a:prstDash val="solid"/>
        </a:ln>
        <a:effectLst/>
        <a:sp3d extrusionH="381000" contourW="38100" prstMaterial="matte">
          <a:contourClr>
            <a:schemeClr val="lt1"/>
          </a:contourClr>
        </a:sp3d>
      </dsp:spPr>
      <dsp:style>
        <a:lnRef idx="1">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de-DE" sz="1200" kern="1200" dirty="0">
            <a:latin typeface="+mn-lt"/>
            <a:cs typeface="+mn-cs"/>
          </a:endParaRPr>
        </a:p>
      </dsp:txBody>
      <dsp:txXfrm rot="-5400000">
        <a:off x="1" y="3925783"/>
        <a:ext cx="423820" cy="181637"/>
      </dsp:txXfrm>
    </dsp:sp>
    <dsp:sp modelId="{4F828955-09FE-46AA-A76E-DCA8960AD0EA}">
      <dsp:nvSpPr>
        <dsp:cNvPr id="0" name=""/>
        <dsp:cNvSpPr/>
      </dsp:nvSpPr>
      <dsp:spPr>
        <a:xfrm rot="5400000">
          <a:off x="2607920" y="1529773"/>
          <a:ext cx="393547" cy="4761748"/>
        </a:xfrm>
        <a:prstGeom prst="round2Same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a:sp3d z="-60000" extrusionH="63500" prstMaterial="matte"/>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de-DE" sz="2400" kern="1200" dirty="0">
              <a:latin typeface="+mn-lt"/>
              <a:cs typeface="+mn-cs"/>
            </a:rPr>
            <a:t>Sofortmaßnahmen</a:t>
          </a:r>
        </a:p>
      </dsp:txBody>
      <dsp:txXfrm rot="-5400000">
        <a:off x="423820" y="3733085"/>
        <a:ext cx="4742537" cy="3551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C8C203F7-9262-4E4E-9ECB-775257728C3E}" type="datetimeFigureOut">
              <a:rPr lang="de-DE"/>
              <a:pPr>
                <a:defRPr/>
              </a:pPr>
              <a:t>18.12.24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B95252C2-266A-42E5-B3FB-ECEB964961E4}" type="slidenum">
              <a:rPr lang="de-DE"/>
              <a:pPr>
                <a:defRPr/>
              </a:pPr>
              <a:t>‹Nr.›</a:t>
            </a:fld>
            <a:endParaRPr lang="de-DE"/>
          </a:p>
        </p:txBody>
      </p:sp>
    </p:spTree>
    <p:extLst>
      <p:ext uri="{BB962C8B-B14F-4D97-AF65-F5344CB8AC3E}">
        <p14:creationId xmlns:p14="http://schemas.microsoft.com/office/powerpoint/2010/main" val="11050515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a:t>
            </a:fld>
            <a:endParaRPr lang="de-DE"/>
          </a:p>
        </p:txBody>
      </p:sp>
    </p:spTree>
    <p:extLst>
      <p:ext uri="{BB962C8B-B14F-4D97-AF65-F5344CB8AC3E}">
        <p14:creationId xmlns:p14="http://schemas.microsoft.com/office/powerpoint/2010/main" val="1322075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10</a:t>
            </a:fld>
            <a:endParaRPr lang="de-DE"/>
          </a:p>
        </p:txBody>
      </p:sp>
    </p:spTree>
    <p:extLst>
      <p:ext uri="{BB962C8B-B14F-4D97-AF65-F5344CB8AC3E}">
        <p14:creationId xmlns:p14="http://schemas.microsoft.com/office/powerpoint/2010/main" val="588943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Zusatzinfos zur Rettungsfähigkeit: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Eine Person ist rettungsfähig beim Schwimmen, Baden und im Wassersport, wenn sie </a:t>
            </a:r>
            <a:r>
              <a:rPr lang="de-DE" sz="1200" b="1" dirty="0">
                <a:solidFill>
                  <a:srgbClr val="FF0000"/>
                </a:solidFill>
              </a:rPr>
              <a:t>an jeder Stelle des Beckens</a:t>
            </a:r>
            <a:r>
              <a:rPr lang="de-DE" sz="1200" b="1" dirty="0"/>
              <a:t> oder der Wasserfläche, an der sie unterrichtet oder die verantwortliche Aufsicht führt, einen Menschen retten und nach seiner Rettung an Land erstversorgen kann.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Die Rettungsfähigkeit beim Schwimmen, Baden und im Wassersport gemäß §21 Abs. 5 </a:t>
            </a:r>
            <a:r>
              <a:rPr lang="de-DE" sz="1200" dirty="0" err="1"/>
              <a:t>AufsVO</a:t>
            </a:r>
            <a:r>
              <a:rPr lang="de-DE" sz="1200" dirty="0"/>
              <a:t> wird in der Regel durch den Erwerb des </a:t>
            </a:r>
            <a:r>
              <a:rPr lang="de-DE" sz="1200" b="1" dirty="0"/>
              <a:t>Deutschen Rettungsschwimmabzeichens in Bronze </a:t>
            </a:r>
            <a:r>
              <a:rPr lang="de-DE" sz="1200" dirty="0"/>
              <a:t>nachgewiesen. Die Auffrischung der Rettungsfähigkeit </a:t>
            </a:r>
            <a:r>
              <a:rPr lang="de-DE" sz="1200" b="1" dirty="0">
                <a:solidFill>
                  <a:srgbClr val="FF0000"/>
                </a:solidFill>
              </a:rPr>
              <a:t>nach spätestens fünf Jahren </a:t>
            </a:r>
            <a:r>
              <a:rPr lang="de-DE" sz="1200" dirty="0"/>
              <a:t>kann durch die Teilnahme an einem </a:t>
            </a:r>
            <a:r>
              <a:rPr lang="de-DE" sz="1200" b="1" dirty="0">
                <a:solidFill>
                  <a:srgbClr val="FF0000"/>
                </a:solidFill>
              </a:rPr>
              <a:t>akkreditierten Fortbildungskurs </a:t>
            </a:r>
            <a:r>
              <a:rPr lang="de-DE" sz="1200" dirty="0"/>
              <a:t>(Auffrischungskurs) </a:t>
            </a:r>
            <a:r>
              <a:rPr lang="de-DE" sz="1200" b="1" u="sng" dirty="0">
                <a:solidFill>
                  <a:srgbClr val="FF0000"/>
                </a:solidFill>
              </a:rPr>
              <a:t>oder</a:t>
            </a:r>
            <a:r>
              <a:rPr lang="de-DE" sz="1200" dirty="0"/>
              <a:t> durch </a:t>
            </a:r>
            <a:r>
              <a:rPr lang="de-DE" sz="1200" b="1" dirty="0">
                <a:solidFill>
                  <a:srgbClr val="FF0000"/>
                </a:solidFill>
              </a:rPr>
              <a:t>Teilnahme an einem Wiederholungskurs zum Deutschen Rettungsschwimmabzeichen in Bronze </a:t>
            </a:r>
            <a:r>
              <a:rPr lang="de-DE" sz="1200" dirty="0"/>
              <a:t>erfolgen.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Im Wassersport kann eine Person die Rettungsfähigkeit auch über die Teilnahme an einer akkreditierten Fortbildungsveranstaltung zur Auffrischung der sportartspezifischen Rettungsfähigkeit, zum Beispiel beim Kanufahren oder Segeln, nachweisen. </a:t>
            </a:r>
            <a:endParaRPr lang="de-DE" sz="1200" b="1"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11</a:t>
            </a:fld>
            <a:endParaRPr lang="de-DE"/>
          </a:p>
        </p:txBody>
      </p:sp>
    </p:spTree>
    <p:extLst>
      <p:ext uri="{BB962C8B-B14F-4D97-AF65-F5344CB8AC3E}">
        <p14:creationId xmlns:p14="http://schemas.microsoft.com/office/powerpoint/2010/main" val="17774927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b="1" kern="0" dirty="0"/>
              <a:t>Muss ein Sportlehrer am Wandertag oder auf der Klassenfahrt anwesend sein, damit Schüler*innen ins Wasser dürfen?</a:t>
            </a:r>
          </a:p>
          <a:p>
            <a:pPr marL="171450" indent="-171450">
              <a:buFont typeface="Wingdings" pitchFamily="2" charset="2"/>
              <a:buChar char="à"/>
            </a:pPr>
            <a:r>
              <a:rPr lang="de-DE" dirty="0">
                <a:sym typeface="Wingdings" pitchFamily="2" charset="2"/>
              </a:rPr>
              <a:t>Nein, insofern eine rettungsfähige Person anwesend ist!</a:t>
            </a:r>
          </a:p>
          <a:p>
            <a:pPr marL="171450" indent="-171450">
              <a:buFont typeface="Wingdings" pitchFamily="2" charset="2"/>
              <a:buChar char="à"/>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12</a:t>
            </a:fld>
            <a:endParaRPr lang="de-DE"/>
          </a:p>
        </p:txBody>
      </p:sp>
    </p:spTree>
    <p:extLst>
      <p:ext uri="{BB962C8B-B14F-4D97-AF65-F5344CB8AC3E}">
        <p14:creationId xmlns:p14="http://schemas.microsoft.com/office/powerpoint/2010/main" val="500576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13</a:t>
            </a:fld>
            <a:endParaRPr lang="de-DE"/>
          </a:p>
        </p:txBody>
      </p:sp>
    </p:spTree>
    <p:extLst>
      <p:ext uri="{BB962C8B-B14F-4D97-AF65-F5344CB8AC3E}">
        <p14:creationId xmlns:p14="http://schemas.microsoft.com/office/powerpoint/2010/main" val="1967259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14</a:t>
            </a:fld>
            <a:endParaRPr lang="de-DE"/>
          </a:p>
        </p:txBody>
      </p:sp>
    </p:spTree>
    <p:extLst>
      <p:ext uri="{BB962C8B-B14F-4D97-AF65-F5344CB8AC3E}">
        <p14:creationId xmlns:p14="http://schemas.microsoft.com/office/powerpoint/2010/main" val="315008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Wingdings" pitchFamily="2" charset="2"/>
              <a:buChar char="à"/>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15</a:t>
            </a:fld>
            <a:endParaRPr lang="de-DE"/>
          </a:p>
        </p:txBody>
      </p:sp>
    </p:spTree>
    <p:extLst>
      <p:ext uri="{BB962C8B-B14F-4D97-AF65-F5344CB8AC3E}">
        <p14:creationId xmlns:p14="http://schemas.microsoft.com/office/powerpoint/2010/main" val="10772392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Anhand dieser</a:t>
            </a:r>
            <a:r>
              <a:rPr lang="de-DE" baseline="0" dirty="0"/>
              <a:t> Folie sollen die bereits im laufe der Präsentation gesammelten Information erarbeitet werden:</a:t>
            </a:r>
          </a:p>
          <a:p>
            <a:r>
              <a:rPr lang="de-DE" baseline="0" dirty="0"/>
              <a:t>Abgrenzung des Ausbildungsbereiches, Notfalleinrichtungen, aber auch Gefahrenpunkte und Betriebssicherheit.  </a:t>
            </a:r>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17</a:t>
            </a:fld>
            <a:endParaRPr lang="de-DE"/>
          </a:p>
        </p:txBody>
      </p:sp>
    </p:spTree>
    <p:extLst>
      <p:ext uri="{BB962C8B-B14F-4D97-AF65-F5344CB8AC3E}">
        <p14:creationId xmlns:p14="http://schemas.microsoft.com/office/powerpoint/2010/main" val="4247226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Anhand dieser</a:t>
            </a:r>
            <a:r>
              <a:rPr lang="de-DE" baseline="0" dirty="0"/>
              <a:t> Folie sollen die bereits im laufe der Präsentation gesammelten Information erarbeitet werden:</a:t>
            </a:r>
          </a:p>
          <a:p>
            <a:r>
              <a:rPr lang="de-DE" baseline="0" dirty="0"/>
              <a:t>Abgrenzung des Ausbildungsbereiches, Notfalleinrichtungen, aber auch Gefahrenpunkte und Betriebssicherheit. </a:t>
            </a: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18</a:t>
            </a:fld>
            <a:endParaRPr lang="de-DE"/>
          </a:p>
        </p:txBody>
      </p:sp>
    </p:spTree>
    <p:extLst>
      <p:ext uri="{BB962C8B-B14F-4D97-AF65-F5344CB8AC3E}">
        <p14:creationId xmlns:p14="http://schemas.microsoft.com/office/powerpoint/2010/main" val="2117402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19</a:t>
            </a:fld>
            <a:endParaRPr lang="de-DE"/>
          </a:p>
        </p:txBody>
      </p:sp>
    </p:spTree>
    <p:extLst>
      <p:ext uri="{BB962C8B-B14F-4D97-AF65-F5344CB8AC3E}">
        <p14:creationId xmlns:p14="http://schemas.microsoft.com/office/powerpoint/2010/main" val="1938033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20</a:t>
            </a:fld>
            <a:endParaRPr lang="de-DE"/>
          </a:p>
        </p:txBody>
      </p:sp>
    </p:spTree>
    <p:extLst>
      <p:ext uri="{BB962C8B-B14F-4D97-AF65-F5344CB8AC3E}">
        <p14:creationId xmlns:p14="http://schemas.microsoft.com/office/powerpoint/2010/main" val="24102126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2</a:t>
            </a:fld>
            <a:endParaRPr lang="de-DE"/>
          </a:p>
        </p:txBody>
      </p:sp>
    </p:spTree>
    <p:extLst>
      <p:ext uri="{BB962C8B-B14F-4D97-AF65-F5344CB8AC3E}">
        <p14:creationId xmlns:p14="http://schemas.microsoft.com/office/powerpoint/2010/main" val="41597587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21</a:t>
            </a:fld>
            <a:endParaRPr lang="de-DE"/>
          </a:p>
        </p:txBody>
      </p:sp>
    </p:spTree>
    <p:extLst>
      <p:ext uri="{BB962C8B-B14F-4D97-AF65-F5344CB8AC3E}">
        <p14:creationId xmlns:p14="http://schemas.microsoft.com/office/powerpoint/2010/main" val="3173829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22</a:t>
            </a:fld>
            <a:endParaRPr lang="de-DE"/>
          </a:p>
        </p:txBody>
      </p:sp>
    </p:spTree>
    <p:extLst>
      <p:ext uri="{BB962C8B-B14F-4D97-AF65-F5344CB8AC3E}">
        <p14:creationId xmlns:p14="http://schemas.microsoft.com/office/powerpoint/2010/main" val="251063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23</a:t>
            </a:fld>
            <a:endParaRPr lang="de-DE"/>
          </a:p>
        </p:txBody>
      </p:sp>
    </p:spTree>
    <p:extLst>
      <p:ext uri="{BB962C8B-B14F-4D97-AF65-F5344CB8AC3E}">
        <p14:creationId xmlns:p14="http://schemas.microsoft.com/office/powerpoint/2010/main" val="490987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24</a:t>
            </a:fld>
            <a:endParaRPr lang="de-DE"/>
          </a:p>
        </p:txBody>
      </p:sp>
    </p:spTree>
    <p:extLst>
      <p:ext uri="{BB962C8B-B14F-4D97-AF65-F5344CB8AC3E}">
        <p14:creationId xmlns:p14="http://schemas.microsoft.com/office/powerpoint/2010/main" val="831074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25</a:t>
            </a:fld>
            <a:endParaRPr lang="de-DE"/>
          </a:p>
        </p:txBody>
      </p:sp>
    </p:spTree>
    <p:extLst>
      <p:ext uri="{BB962C8B-B14F-4D97-AF65-F5344CB8AC3E}">
        <p14:creationId xmlns:p14="http://schemas.microsoft.com/office/powerpoint/2010/main" val="99219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26</a:t>
            </a:fld>
            <a:endParaRPr lang="de-DE"/>
          </a:p>
        </p:txBody>
      </p:sp>
    </p:spTree>
    <p:extLst>
      <p:ext uri="{BB962C8B-B14F-4D97-AF65-F5344CB8AC3E}">
        <p14:creationId xmlns:p14="http://schemas.microsoft.com/office/powerpoint/2010/main" val="642170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27</a:t>
            </a:fld>
            <a:endParaRPr lang="de-DE"/>
          </a:p>
        </p:txBody>
      </p:sp>
    </p:spTree>
    <p:extLst>
      <p:ext uri="{BB962C8B-B14F-4D97-AF65-F5344CB8AC3E}">
        <p14:creationId xmlns:p14="http://schemas.microsoft.com/office/powerpoint/2010/main" val="1498128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28</a:t>
            </a:fld>
            <a:endParaRPr lang="de-DE"/>
          </a:p>
        </p:txBody>
      </p:sp>
    </p:spTree>
    <p:extLst>
      <p:ext uri="{BB962C8B-B14F-4D97-AF65-F5344CB8AC3E}">
        <p14:creationId xmlns:p14="http://schemas.microsoft.com/office/powerpoint/2010/main" val="1280573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29</a:t>
            </a:fld>
            <a:endParaRPr lang="de-DE"/>
          </a:p>
        </p:txBody>
      </p:sp>
    </p:spTree>
    <p:extLst>
      <p:ext uri="{BB962C8B-B14F-4D97-AF65-F5344CB8AC3E}">
        <p14:creationId xmlns:p14="http://schemas.microsoft.com/office/powerpoint/2010/main" val="2292010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30</a:t>
            </a:fld>
            <a:endParaRPr lang="de-DE"/>
          </a:p>
        </p:txBody>
      </p:sp>
    </p:spTree>
    <p:extLst>
      <p:ext uri="{BB962C8B-B14F-4D97-AF65-F5344CB8AC3E}">
        <p14:creationId xmlns:p14="http://schemas.microsoft.com/office/powerpoint/2010/main" val="2978825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Formulare, Evaluationsbögen und weitere Dokumente sind unter Handlungshilfen und Formulare zu finden.</a:t>
            </a:r>
          </a:p>
          <a:p>
            <a:endParaRPr lang="de-DE" dirty="0"/>
          </a:p>
          <a:p>
            <a:r>
              <a:rPr lang="de-DE" dirty="0"/>
              <a:t>https://</a:t>
            </a:r>
            <a:r>
              <a:rPr lang="de-DE" dirty="0" err="1"/>
              <a:t>hessen.dlrg.de</a:t>
            </a:r>
            <a:r>
              <a:rPr lang="de-DE" dirty="0"/>
              <a:t>/</a:t>
            </a:r>
            <a:r>
              <a:rPr lang="de-DE" dirty="0" err="1"/>
              <a:t>fuer</a:t>
            </a:r>
            <a:r>
              <a:rPr lang="de-DE" dirty="0"/>
              <a:t>-mitglieder/informationen-und-</a:t>
            </a:r>
            <a:r>
              <a:rPr lang="de-DE" dirty="0" err="1"/>
              <a:t>handlungshilfen</a:t>
            </a:r>
            <a:r>
              <a:rPr lang="de-DE" dirty="0"/>
              <a:t>/</a:t>
            </a:r>
            <a:r>
              <a:rPr lang="de-DE" dirty="0" err="1"/>
              <a:t>fachbereiche</a:t>
            </a:r>
            <a:r>
              <a:rPr lang="de-DE" dirty="0"/>
              <a:t>-einsatz-und-ausbildung/</a:t>
            </a:r>
            <a:r>
              <a:rPr lang="de-DE" dirty="0" err="1"/>
              <a:t>rettungsfaehigkeit-fuer-lehrkraefte</a:t>
            </a:r>
            <a:r>
              <a:rPr lang="de-DE" dirty="0"/>
              <a:t>/ </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a:t>
            </a:fld>
            <a:endParaRPr lang="de-DE"/>
          </a:p>
        </p:txBody>
      </p:sp>
    </p:spTree>
    <p:extLst>
      <p:ext uri="{BB962C8B-B14F-4D97-AF65-F5344CB8AC3E}">
        <p14:creationId xmlns:p14="http://schemas.microsoft.com/office/powerpoint/2010/main" val="21485415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einem plötzlichen Kreislaufstillstand an Land hat eine Person noch Sauerstoff im Blut und in der Lunge, der bei einer HLW im Körper verteilt werden kann.</a:t>
            </a:r>
          </a:p>
          <a:p>
            <a:r>
              <a:rPr lang="de-DE" dirty="0"/>
              <a:t>Nach einem Ertrinkungsunfall hat die gerettete Person in der Regel nur sehr wenig oder keinen Sauerstoff mehr im Blut und in der Lunge. </a:t>
            </a:r>
          </a:p>
          <a:p>
            <a:endParaRPr lang="de-DE" dirty="0"/>
          </a:p>
          <a:p>
            <a:r>
              <a:rPr lang="de-DE" dirty="0"/>
              <a:t>Die Maßnahmen zur Herz-Lungen-Wiederbelebung richten sich nach den Reanimationsleitlinien des European </a:t>
            </a:r>
            <a:r>
              <a:rPr lang="de-DE" dirty="0" err="1"/>
              <a:t>Resuscitation</a:t>
            </a:r>
            <a:r>
              <a:rPr lang="de-DE" dirty="0"/>
              <a:t> Council von 2021. </a:t>
            </a:r>
          </a:p>
          <a:p>
            <a:r>
              <a:rPr lang="de-DE" dirty="0"/>
              <a:t>Der Ablauf unterscheidet sich im Bereich der Ersten Hilfe Maßnahmen dadurch, dass vor Beginn der Herzdruckmassage mit </a:t>
            </a:r>
            <a:r>
              <a:rPr lang="de-DE" b="1" dirty="0"/>
              <a:t>fünf initialen Beatmungen </a:t>
            </a:r>
            <a:r>
              <a:rPr lang="de-DE" dirty="0"/>
              <a:t>begonnen werden soll. Im Anschluss wird die Wiederbelebung nach dem allgemeingültigen Ablauf – bestehend aus 30 Herzdruckmassagen und 2 Beatmungen im Wechsel – durchgeführt. Falls verfügbar, soll ein AED soll so früh wie möglich eingesetzt werden.</a:t>
            </a:r>
          </a:p>
          <a:p>
            <a:endParaRPr lang="de-DE" dirty="0"/>
          </a:p>
          <a:p>
            <a:r>
              <a:rPr lang="de-DE" dirty="0"/>
              <a:t>Hintergrund dieser Empfehlung ist, dass ein Kreislaufstillstand im Rahmen des Ertrinkens häufig aufgrund von Sauerstoffmangel eintritt. Zur Behebung werden daher in dieser Situation fünf initiale Beatmungen als Maßnahme empfohlen. Ein Kreislaufstillstand an Land hat bei Erwachsenen häufig ein Versagen der Pumpleistung des Herzens als Ursache. Daher steht hier die Verteilung des noch mit Sauerstoff angereicherten Blutes im Vordergrund und es wird mit der Herzdruckmassage begonnen.</a:t>
            </a:r>
          </a:p>
          <a:p>
            <a:endParaRPr lang="de-DE" dirty="0"/>
          </a:p>
          <a:p>
            <a:r>
              <a:rPr lang="de-DE" dirty="0"/>
              <a:t>Unabhängig von den fünf initialen Beatmungen, soll auf die Bedeutung der Beatmung Rahmen der Herz-Lungen-Wiederbelebung von Ertrunkenen hinweisen werden. Diese ergibt sich aus der häufigen Wiederbelebungsursache Sauerstoffmangel beim Ertrinken. Daher werden in diesen Fällen fünf Initialbeatmungen empfohlen.</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31</a:t>
            </a:fld>
            <a:endParaRPr lang="de-DE"/>
          </a:p>
        </p:txBody>
      </p:sp>
    </p:spTree>
    <p:extLst>
      <p:ext uri="{BB962C8B-B14F-4D97-AF65-F5344CB8AC3E}">
        <p14:creationId xmlns:p14="http://schemas.microsoft.com/office/powerpoint/2010/main" val="19140042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33</a:t>
            </a:fld>
            <a:endParaRPr lang="de-DE"/>
          </a:p>
        </p:txBody>
      </p:sp>
    </p:spTree>
    <p:extLst>
      <p:ext uri="{BB962C8B-B14F-4D97-AF65-F5344CB8AC3E}">
        <p14:creationId xmlns:p14="http://schemas.microsoft.com/office/powerpoint/2010/main" val="3494594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34</a:t>
            </a:fld>
            <a:endParaRPr lang="de-DE"/>
          </a:p>
        </p:txBody>
      </p:sp>
    </p:spTree>
    <p:extLst>
      <p:ext uri="{BB962C8B-B14F-4D97-AF65-F5344CB8AC3E}">
        <p14:creationId xmlns:p14="http://schemas.microsoft.com/office/powerpoint/2010/main" val="32723749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Übungen werden nach den jeweiligen Hygienemaßnahmen und </a:t>
            </a:r>
            <a:r>
              <a:rPr lang="de-DE"/>
              <a:t>Hygienekonzepten durchgeführt.</a:t>
            </a:r>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37</a:t>
            </a:fld>
            <a:endParaRPr lang="de-DE"/>
          </a:p>
        </p:txBody>
      </p:sp>
    </p:spTree>
    <p:extLst>
      <p:ext uri="{BB962C8B-B14F-4D97-AF65-F5344CB8AC3E}">
        <p14:creationId xmlns:p14="http://schemas.microsoft.com/office/powerpoint/2010/main" val="41953997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38</a:t>
            </a:fld>
            <a:endParaRPr lang="de-DE"/>
          </a:p>
        </p:txBody>
      </p:sp>
    </p:spTree>
    <p:extLst>
      <p:ext uri="{BB962C8B-B14F-4D97-AF65-F5344CB8AC3E}">
        <p14:creationId xmlns:p14="http://schemas.microsoft.com/office/powerpoint/2010/main" val="3050779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Relevante Verordnungen und Aufsichtsverordnungen für die hessischen Lehrkräfte</a:t>
            </a:r>
          </a:p>
          <a:p>
            <a:endParaRPr lang="de-DE" dirty="0"/>
          </a:p>
          <a:p>
            <a:pPr marL="342900" indent="-342900">
              <a:buClr>
                <a:srgbClr val="FF0000"/>
              </a:buClr>
              <a:buFont typeface="Wingdings" pitchFamily="2" charset="2"/>
              <a:buChar char="§"/>
            </a:pPr>
            <a:r>
              <a:rPr lang="de-DE" b="1" dirty="0"/>
              <a:t>Verordnung über die Aufsicht über Schülerinnen und Schüler</a:t>
            </a:r>
            <a:br>
              <a:rPr lang="de-DE" b="1" dirty="0"/>
            </a:br>
            <a:r>
              <a:rPr lang="de-DE" b="1" dirty="0"/>
              <a:t>(Aufsichtsverordnung - </a:t>
            </a:r>
            <a:r>
              <a:rPr lang="de-DE" b="1" dirty="0" err="1"/>
              <a:t>AufsVO</a:t>
            </a:r>
            <a:r>
              <a:rPr lang="de-DE" b="1" dirty="0"/>
              <a:t>) </a:t>
            </a:r>
            <a:r>
              <a:rPr lang="de-DE" sz="1600" dirty="0"/>
              <a:t>vom 11.12.2013, gültig vom 25.03.2021 bis 31.12.2028</a:t>
            </a:r>
            <a:br>
              <a:rPr lang="de-DE" sz="1600" dirty="0"/>
            </a:br>
            <a:br>
              <a:rPr lang="de-DE" sz="500" dirty="0"/>
            </a:br>
            <a:r>
              <a:rPr lang="de-DE" sz="1400" dirty="0"/>
              <a:t>„Die Aufsicht soll die Schülerinnen und Schüler vor Körper- und Sachschäden bewahren und verhindern, dass andere Personen durch sie Schaden erleiden.“ §1 Abs. 2 </a:t>
            </a:r>
            <a:r>
              <a:rPr lang="de-DE" sz="1400" dirty="0" err="1"/>
              <a:t>AufsVO</a:t>
            </a:r>
            <a:endParaRPr lang="de-DE" sz="1400" dirty="0"/>
          </a:p>
          <a:p>
            <a:pPr eaLnBrk="1" fontAlgn="auto" hangingPunct="1">
              <a:lnSpc>
                <a:spcPct val="135000"/>
              </a:lnSpc>
              <a:spcBef>
                <a:spcPts val="0"/>
              </a:spcBef>
              <a:spcAft>
                <a:spcPts val="0"/>
              </a:spcAft>
              <a:buClr>
                <a:srgbClr val="FF0000"/>
              </a:buClr>
              <a:buSzPct val="100000"/>
              <a:defRPr/>
            </a:pPr>
            <a:endParaRPr lang="de-DE" dirty="0">
              <a:latin typeface="+mn-lt"/>
              <a:cs typeface="+mn-cs"/>
            </a:endParaRPr>
          </a:p>
          <a:p>
            <a:pPr marL="285750" indent="-285750">
              <a:buClr>
                <a:srgbClr val="FF0000"/>
              </a:buClr>
              <a:buFont typeface="Wingdings" pitchFamily="2" charset="2"/>
              <a:buChar char="§"/>
            </a:pPr>
            <a:r>
              <a:rPr lang="de-DE" b="1" dirty="0"/>
              <a:t>Verwaltungsvorschriften über die Aufsicht  und die Qualifikation der Aufsichtspersonen im Schulsport  (Aufsichtserlass Schulsport) </a:t>
            </a:r>
            <a:br>
              <a:rPr lang="de-DE" b="1" dirty="0"/>
            </a:br>
            <a:r>
              <a:rPr lang="de-DE" sz="1800" dirty="0"/>
              <a:t>vom 06.05.2024 (Amtsblatt 07/2024)</a:t>
            </a:r>
            <a:br>
              <a:rPr lang="de-DE" sz="500" dirty="0"/>
            </a:br>
            <a:r>
              <a:rPr lang="de-DE" sz="1800" dirty="0"/>
              <a:t>„</a:t>
            </a:r>
            <a:r>
              <a:rPr lang="de-DE" sz="1400" b="0" i="0" u="none" strike="noStrike" dirty="0">
                <a:solidFill>
                  <a:srgbClr val="333333"/>
                </a:solidFill>
                <a:effectLst/>
                <a:latin typeface="Helvetica Neue" panose="02000503000000020004" pitchFamily="2" charset="0"/>
              </a:rPr>
              <a:t>Die Verwaltungsvorschrift über die Aufsicht und die Qualifikation der Aufsichtspersonen im Schulsport (Aufsichtserlass Schulsport) vom 06.05.2024 führen die Regelungen zum Schulsport gemäß § 26 der Verordnung über die Aufsicht über die Schülerinnen und Schüler (Aufsichtserlass) näher aus.“</a:t>
            </a:r>
            <a:endParaRPr lang="de-DE" sz="1600" dirty="0"/>
          </a:p>
          <a:p>
            <a:pPr lvl="1"/>
            <a:endParaRPr lang="de-DE" sz="1600" dirty="0"/>
          </a:p>
          <a:p>
            <a:pPr marL="342900" indent="-342900">
              <a:buClr>
                <a:srgbClr val="FF0000"/>
              </a:buClr>
              <a:buFont typeface="Wingdings" pitchFamily="2" charset="2"/>
              <a:buChar char="§"/>
            </a:pPr>
            <a:r>
              <a:rPr lang="de-DE" b="1" dirty="0"/>
              <a:t>Schwimmen in der Schule – Rahmenvorgabe für die Qualifikation der Aufsichtspersonen </a:t>
            </a:r>
            <a:r>
              <a:rPr lang="de-DE" dirty="0"/>
              <a:t>vom 08.02.2017</a:t>
            </a:r>
          </a:p>
          <a:p>
            <a:endParaRPr lang="de-DE" dirty="0"/>
          </a:p>
        </p:txBody>
      </p:sp>
      <p:sp>
        <p:nvSpPr>
          <p:cNvPr id="4" name="Foliennummernplatzhalter 3"/>
          <p:cNvSpPr>
            <a:spLocks noGrp="1"/>
          </p:cNvSpPr>
          <p:nvPr>
            <p:ph type="sldNum" sz="quarter" idx="10"/>
          </p:nvPr>
        </p:nvSpPr>
        <p:spPr/>
        <p:txBody>
          <a:bodyPr/>
          <a:lstStyle/>
          <a:p>
            <a:pPr>
              <a:defRPr/>
            </a:pPr>
            <a:fld id="{B95252C2-266A-42E5-B3FB-ECEB964961E4}" type="slidenum">
              <a:rPr lang="de-DE" smtClean="0"/>
              <a:pPr>
                <a:defRPr/>
              </a:pPr>
              <a:t>4</a:t>
            </a:fld>
            <a:endParaRPr lang="de-DE"/>
          </a:p>
        </p:txBody>
      </p:sp>
    </p:spTree>
    <p:extLst>
      <p:ext uri="{BB962C8B-B14F-4D97-AF65-F5344CB8AC3E}">
        <p14:creationId xmlns:p14="http://schemas.microsoft.com/office/powerpoint/2010/main" val="2095260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a:solidFill>
                  <a:schemeClr val="tx1"/>
                </a:solidFill>
                <a:effectLst/>
                <a:latin typeface="+mn-lt"/>
                <a:ea typeface="+mn-ea"/>
                <a:cs typeface="+mn-cs"/>
              </a:rPr>
              <a:t>Zur Aufsicht verpflichtete Personen, die Sportunterricht erteilen oder außerunterrichtliche Sportangebote </a:t>
            </a:r>
            <a:r>
              <a:rPr lang="de-DE" sz="1200" kern="1200" dirty="0" err="1">
                <a:solidFill>
                  <a:schemeClr val="tx1"/>
                </a:solidFill>
                <a:effectLst/>
                <a:latin typeface="+mn-lt"/>
                <a:ea typeface="+mn-ea"/>
                <a:cs typeface="+mn-cs"/>
              </a:rPr>
              <a:t>durchführen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müssen</a:t>
            </a:r>
            <a:r>
              <a:rPr lang="de-DE" sz="1200" kern="1200" dirty="0">
                <a:solidFill>
                  <a:schemeClr val="tx1"/>
                </a:solidFill>
                <a:effectLst/>
                <a:latin typeface="+mn-lt"/>
                <a:ea typeface="+mn-ea"/>
                <a:cs typeface="+mn-cs"/>
              </a:rPr>
              <a:t> nach § 5 Abs. 4 </a:t>
            </a:r>
            <a:r>
              <a:rPr lang="de-DE" sz="1200" kern="1200" dirty="0" err="1">
                <a:solidFill>
                  <a:schemeClr val="tx1"/>
                </a:solidFill>
                <a:effectLst/>
                <a:latin typeface="+mn-lt"/>
                <a:ea typeface="+mn-ea"/>
                <a:cs typeface="+mn-cs"/>
              </a:rPr>
              <a:t>AufsVO</a:t>
            </a:r>
            <a:r>
              <a:rPr lang="de-DE" sz="1200" kern="1200" dirty="0">
                <a:solidFill>
                  <a:schemeClr val="tx1"/>
                </a:solidFill>
                <a:effectLst/>
                <a:latin typeface="+mn-lt"/>
                <a:ea typeface="+mn-ea"/>
                <a:cs typeface="+mn-cs"/>
              </a:rPr>
              <a:t> als </a:t>
            </a:r>
            <a:r>
              <a:rPr lang="de-DE" sz="1200" b="1" kern="1200" dirty="0">
                <a:solidFill>
                  <a:schemeClr val="tx1"/>
                </a:solidFill>
                <a:effectLst/>
                <a:latin typeface="+mn-lt"/>
                <a:ea typeface="+mn-ea"/>
                <a:cs typeface="+mn-cs"/>
              </a:rPr>
              <a:t>Ersthelferin oder Ersthelfer</a:t>
            </a:r>
            <a:r>
              <a:rPr lang="de-DE" sz="1200" kern="1200" dirty="0">
                <a:solidFill>
                  <a:schemeClr val="tx1"/>
                </a:solidFill>
                <a:effectLst/>
                <a:latin typeface="+mn-lt"/>
                <a:ea typeface="+mn-ea"/>
                <a:cs typeface="+mn-cs"/>
              </a:rPr>
              <a:t> ausgebildet sein. Diese Ausbildung muss </a:t>
            </a:r>
            <a:r>
              <a:rPr lang="de-DE" sz="1200" b="1" kern="1200" dirty="0">
                <a:solidFill>
                  <a:schemeClr val="tx1"/>
                </a:solidFill>
                <a:effectLst/>
                <a:latin typeface="+mn-lt"/>
                <a:ea typeface="+mn-ea"/>
                <a:cs typeface="+mn-cs"/>
              </a:rPr>
              <a:t>alle vier Jahre </a:t>
            </a:r>
            <a:r>
              <a:rPr lang="de-DE" sz="1200" kern="1200" dirty="0">
                <a:solidFill>
                  <a:schemeClr val="tx1"/>
                </a:solidFill>
                <a:effectLst/>
                <a:latin typeface="+mn-lt"/>
                <a:ea typeface="+mn-ea"/>
                <a:cs typeface="+mn-cs"/>
              </a:rPr>
              <a:t>nachweislich durch Teilnahme an einer </a:t>
            </a:r>
            <a:r>
              <a:rPr lang="de-DE" sz="1200" b="1" kern="1200" dirty="0">
                <a:solidFill>
                  <a:schemeClr val="tx1"/>
                </a:solidFill>
                <a:effectLst/>
                <a:latin typeface="+mn-lt"/>
                <a:ea typeface="+mn-ea"/>
                <a:cs typeface="+mn-cs"/>
              </a:rPr>
              <a:t>neun Unterrichtsstunden umfassenden Erste-Hilfe-Ausbildung</a:t>
            </a:r>
            <a:r>
              <a:rPr lang="de-DE" sz="1200" kern="1200" dirty="0">
                <a:solidFill>
                  <a:schemeClr val="tx1"/>
                </a:solidFill>
                <a:effectLst/>
                <a:latin typeface="+mn-lt"/>
                <a:ea typeface="+mn-ea"/>
                <a:cs typeface="+mn-cs"/>
              </a:rPr>
              <a:t> aufgefrischt werden, welche von den </a:t>
            </a:r>
            <a:r>
              <a:rPr lang="de-DE" sz="1200" kern="1200" dirty="0" err="1">
                <a:solidFill>
                  <a:schemeClr val="tx1"/>
                </a:solidFill>
                <a:effectLst/>
                <a:latin typeface="+mn-lt"/>
                <a:ea typeface="+mn-ea"/>
                <a:cs typeface="+mn-cs"/>
              </a:rPr>
              <a:t>ermächtigten</a:t>
            </a:r>
            <a:r>
              <a:rPr lang="de-DE" sz="1200" kern="1200" dirty="0">
                <a:solidFill>
                  <a:schemeClr val="tx1"/>
                </a:solidFill>
                <a:effectLst/>
                <a:latin typeface="+mn-lt"/>
                <a:ea typeface="+mn-ea"/>
                <a:cs typeface="+mn-cs"/>
              </a:rPr>
              <a:t> Stellen der Deutschen Gesetzlichen Unfallversicherung </a:t>
            </a:r>
            <a:r>
              <a:rPr lang="de-DE" sz="1200" kern="1200" dirty="0" err="1">
                <a:solidFill>
                  <a:schemeClr val="tx1"/>
                </a:solidFill>
                <a:effectLst/>
                <a:latin typeface="+mn-lt"/>
                <a:ea typeface="+mn-ea"/>
                <a:cs typeface="+mn-cs"/>
              </a:rPr>
              <a:t>durchgeführt</a:t>
            </a:r>
            <a:r>
              <a:rPr lang="de-DE" sz="1200" kern="1200" dirty="0">
                <a:solidFill>
                  <a:schemeClr val="tx1"/>
                </a:solidFill>
                <a:effectLst/>
                <a:latin typeface="+mn-lt"/>
                <a:ea typeface="+mn-ea"/>
                <a:cs typeface="+mn-cs"/>
              </a:rPr>
              <a:t> wird. </a:t>
            </a:r>
            <a:endParaRPr lang="de-DE"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5</a:t>
            </a:fld>
            <a:endParaRPr lang="de-DE"/>
          </a:p>
        </p:txBody>
      </p:sp>
    </p:spTree>
    <p:extLst>
      <p:ext uri="{BB962C8B-B14F-4D97-AF65-F5344CB8AC3E}">
        <p14:creationId xmlns:p14="http://schemas.microsoft.com/office/powerpoint/2010/main" val="303547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Zusatzinfos:</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b="1" dirty="0"/>
              <a:t>§ 2 Aufsichtspersonen</a:t>
            </a:r>
          </a:p>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dirty="0"/>
              <a:t>Für die Gewährleistung einer ordnungsgemäßen Aufsichtsführung ist die Schulleiterin oder der Schulleiter verantwortlich.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e-DE" sz="1200" dirty="0"/>
          </a:p>
          <a:p>
            <a:pPr marL="257175" indent="-257175">
              <a:lnSpc>
                <a:spcPct val="135000"/>
              </a:lnSpc>
              <a:buClr>
                <a:srgbClr val="FF0000"/>
              </a:buClr>
              <a:buSzPct val="100000"/>
              <a:buFont typeface="Wingdings" pitchFamily="2" charset="2"/>
              <a:buChar char="§"/>
            </a:pPr>
            <a:r>
              <a:rPr lang="de-DE" sz="1200" dirty="0"/>
              <a:t>... Bei der Auswahl und Anleitung der Hilfskräfte ist die erforderliche Sorgfalt, bei der Heranziehung </a:t>
            </a:r>
            <a:r>
              <a:rPr lang="de-DE" sz="1200" b="1" dirty="0"/>
              <a:t>von Schülerinnen und Schülern </a:t>
            </a:r>
            <a:r>
              <a:rPr lang="de-DE" sz="1200" dirty="0"/>
              <a:t>außerdem deren </a:t>
            </a:r>
            <a:r>
              <a:rPr lang="de-DE" sz="1200" b="1" dirty="0"/>
              <a:t>Reifegrad</a:t>
            </a:r>
            <a:r>
              <a:rPr lang="de-DE" sz="1200" dirty="0"/>
              <a:t> zu beachten. Als Hilfskräfte ausgewählte Schülerinnen und Schüler sind </a:t>
            </a:r>
            <a:r>
              <a:rPr lang="de-DE" sz="1200" b="1" dirty="0"/>
              <a:t>auf die Übernahme der Funktion vorzubereiten</a:t>
            </a:r>
            <a:r>
              <a:rPr lang="de-DE" sz="1200" dirty="0"/>
              <a:t> und durch die zur Aufsicht verpflichtete Person im Einzelfall </a:t>
            </a:r>
            <a:r>
              <a:rPr lang="de-DE" sz="1200" b="1" dirty="0"/>
              <a:t>auf ihre Aufgaben hinzuweisen</a:t>
            </a:r>
            <a:r>
              <a:rPr lang="de-DE" sz="1200" dirty="0"/>
              <a:t>.</a:t>
            </a:r>
          </a:p>
          <a:p>
            <a:pPr marL="257175" indent="-257175">
              <a:lnSpc>
                <a:spcPct val="135000"/>
              </a:lnSpc>
              <a:buClr>
                <a:srgbClr val="FF0000"/>
              </a:buClr>
              <a:buSzPct val="100000"/>
              <a:buFont typeface="Wingdings" pitchFamily="2" charset="2"/>
              <a:buChar char="§"/>
            </a:pPr>
            <a:r>
              <a:rPr lang="de-DE" sz="1200" dirty="0"/>
              <a:t>Sollen Schülerinnen und Schüler für die Mithilfe bei der Aufsichtsführung in vorhersehbaren Situationen </a:t>
            </a:r>
            <a:r>
              <a:rPr lang="de-DE" sz="1200" b="1" u="sng" dirty="0">
                <a:solidFill>
                  <a:srgbClr val="FF0000"/>
                </a:solidFill>
              </a:rPr>
              <a:t>nach dem Zweiten Teil dieser Verordnung </a:t>
            </a:r>
            <a:r>
              <a:rPr lang="de-DE" sz="1200" dirty="0"/>
              <a:t>herangezogen werden, so ist dies als Grundsatz durch die Gesamtkonferenz zu beschließen. Die Bestellung ist aktenkundig zu machen. </a:t>
            </a:r>
            <a:r>
              <a:rPr lang="de-DE" sz="1200" b="1" dirty="0"/>
              <a:t>Die Eltern noch nicht volljähriger Schülerinnen und Schülern müssen schriftlich zustimmen</a:t>
            </a:r>
            <a:r>
              <a:rPr lang="de-DE" sz="1200" dirty="0"/>
              <a:t>.</a:t>
            </a:r>
          </a:p>
          <a:p>
            <a:pPr marL="0" indent="0">
              <a:lnSpc>
                <a:spcPct val="135000"/>
              </a:lnSpc>
              <a:buClr>
                <a:srgbClr val="FF0000"/>
              </a:buClr>
              <a:buSzPct val="100000"/>
              <a:buFont typeface="Wingdings" pitchFamily="2" charset="2"/>
              <a:buNone/>
            </a:pPr>
            <a:endParaRPr lang="de-DE" sz="1200" dirty="0"/>
          </a:p>
          <a:p>
            <a:pPr marL="0" indent="0">
              <a:lnSpc>
                <a:spcPct val="135000"/>
              </a:lnSpc>
              <a:buClr>
                <a:srgbClr val="FF0000"/>
              </a:buClr>
              <a:buSzPct val="100000"/>
              <a:buFont typeface="Wingdings" pitchFamily="2" charset="2"/>
              <a:buNone/>
            </a:pPr>
            <a:r>
              <a:rPr lang="de-DE" sz="1200" dirty="0">
                <a:sym typeface="Wingdings" pitchFamily="2" charset="2"/>
              </a:rPr>
              <a:t> Hilfskräfte, die nicht rettungsfähig sind, dürfen </a:t>
            </a:r>
            <a:r>
              <a:rPr lang="de-DE" sz="1200" b="1" dirty="0">
                <a:sym typeface="Wingdings" pitchFamily="2" charset="2"/>
              </a:rPr>
              <a:t>nicht</a:t>
            </a:r>
            <a:r>
              <a:rPr lang="de-DE" sz="1200" dirty="0">
                <a:sym typeface="Wingdings" pitchFamily="2" charset="2"/>
              </a:rPr>
              <a:t> weitere 20 SuS im Schwimmunterricht im Wasser beaufsichtigen! Pro rettungsfähige Lehrkraft 20 SuS gleichzeitig im Wasser</a:t>
            </a:r>
            <a:endParaRPr lang="de-DE" sz="1200" dirty="0"/>
          </a:p>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6</a:t>
            </a:fld>
            <a:endParaRPr lang="de-DE"/>
          </a:p>
        </p:txBody>
      </p:sp>
    </p:spTree>
    <p:extLst>
      <p:ext uri="{BB962C8B-B14F-4D97-AF65-F5344CB8AC3E}">
        <p14:creationId xmlns:p14="http://schemas.microsoft.com/office/powerpoint/2010/main" val="1318734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Wingdings" pitchFamily="2" charset="2"/>
              <a:buNone/>
            </a:pPr>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7</a:t>
            </a:fld>
            <a:endParaRPr lang="de-DE"/>
          </a:p>
        </p:txBody>
      </p:sp>
    </p:spTree>
    <p:extLst>
      <p:ext uri="{BB962C8B-B14F-4D97-AF65-F5344CB8AC3E}">
        <p14:creationId xmlns:p14="http://schemas.microsoft.com/office/powerpoint/2010/main" val="1130919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8</a:t>
            </a:fld>
            <a:endParaRPr lang="de-DE"/>
          </a:p>
        </p:txBody>
      </p:sp>
    </p:spTree>
    <p:extLst>
      <p:ext uri="{BB962C8B-B14F-4D97-AF65-F5344CB8AC3E}">
        <p14:creationId xmlns:p14="http://schemas.microsoft.com/office/powerpoint/2010/main" val="2147590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Redaktionelle Änderung: In der </a:t>
            </a:r>
            <a:r>
              <a:rPr lang="de-DE" dirty="0" err="1"/>
              <a:t>AufsVO</a:t>
            </a:r>
            <a:r>
              <a:rPr lang="de-DE" dirty="0"/>
              <a:t> ist noch die Rede vom „Jugendschwimmabzeichen in Bronze. Hier erweist sich ein kurzer Hinweis auf die Existenz der neuen PO Schwimmen/Rettungsschwimmen seit 1.01.2020 und der Vereinheitlichung der ehemals „Jugend- und Erwachsenen-Schwimmabzeichen“ zum „deutschen Schwimmabzeichen“ als hilfreich.  </a:t>
            </a:r>
          </a:p>
          <a:p>
            <a:endParaRPr lang="de-DE" dirty="0"/>
          </a:p>
          <a:p>
            <a:endParaRPr lang="de-DE" dirty="0"/>
          </a:p>
          <a:p>
            <a:r>
              <a:rPr lang="de-DE" dirty="0"/>
              <a:t>Hinweis: Sicherheitsvorkehrungen können zum Beispiel Rettungswesten sein. Schwimmwesten, die nicht ohnmachtssicher sind, sind nicht zugelassen. (Ohne Kopfstütze sind nicht zugelassen.)</a:t>
            </a:r>
          </a:p>
        </p:txBody>
      </p:sp>
      <p:sp>
        <p:nvSpPr>
          <p:cNvPr id="4" name="Foliennummernplatzhalter 3"/>
          <p:cNvSpPr>
            <a:spLocks noGrp="1"/>
          </p:cNvSpPr>
          <p:nvPr>
            <p:ph type="sldNum" sz="quarter" idx="5"/>
          </p:nvPr>
        </p:nvSpPr>
        <p:spPr/>
        <p:txBody>
          <a:bodyPr/>
          <a:lstStyle/>
          <a:p>
            <a:pPr>
              <a:defRPr/>
            </a:pPr>
            <a:fld id="{B95252C2-266A-42E5-B3FB-ECEB964961E4}" type="slidenum">
              <a:rPr lang="de-DE" smtClean="0"/>
              <a:pPr>
                <a:defRPr/>
              </a:pPr>
              <a:t>9</a:t>
            </a:fld>
            <a:endParaRPr lang="de-DE"/>
          </a:p>
        </p:txBody>
      </p:sp>
    </p:spTree>
    <p:extLst>
      <p:ext uri="{BB962C8B-B14F-4D97-AF65-F5344CB8AC3E}">
        <p14:creationId xmlns:p14="http://schemas.microsoft.com/office/powerpoint/2010/main" val="2921060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3_Titelfolie">
    <p:spTree>
      <p:nvGrpSpPr>
        <p:cNvPr id="1" name=""/>
        <p:cNvGrpSpPr/>
        <p:nvPr/>
      </p:nvGrpSpPr>
      <p:grpSpPr>
        <a:xfrm>
          <a:off x="0" y="0"/>
          <a:ext cx="0" cy="0"/>
          <a:chOff x="0" y="0"/>
          <a:chExt cx="0" cy="0"/>
        </a:xfrm>
      </p:grpSpPr>
      <p:pic>
        <p:nvPicPr>
          <p:cNvPr id="4" name="Picture 4"/>
          <p:cNvPicPr>
            <a:picLocks noChangeAspect="1" noChangeArrowheads="1"/>
          </p:cNvPicPr>
          <p:nvPr userDrawn="1"/>
        </p:nvPicPr>
        <p:blipFill>
          <a:blip r:embed="rId2" cstate="print">
            <a:lum contrast="-6000"/>
            <a:extLst>
              <a:ext uri="{28A0092B-C50C-407E-A947-70E740481C1C}">
                <a14:useLocalDpi xmlns:a14="http://schemas.microsoft.com/office/drawing/2010/main" val="0"/>
              </a:ext>
            </a:extLst>
          </a:blip>
          <a:srcRect b="14464"/>
          <a:stretch>
            <a:fillRect/>
          </a:stretch>
        </p:blipFill>
        <p:spPr bwMode="auto">
          <a:xfrm>
            <a:off x="0" y="6350"/>
            <a:ext cx="9764713"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uppieren 7"/>
          <p:cNvGrpSpPr>
            <a:grpSpLocks/>
          </p:cNvGrpSpPr>
          <p:nvPr userDrawn="1"/>
        </p:nvGrpSpPr>
        <p:grpSpPr bwMode="auto">
          <a:xfrm>
            <a:off x="0" y="6024563"/>
            <a:ext cx="9217025" cy="428625"/>
            <a:chOff x="0" y="6096719"/>
            <a:chExt cx="9144001" cy="428625"/>
          </a:xfrm>
        </p:grpSpPr>
        <p:sp>
          <p:nvSpPr>
            <p:cNvPr id="6"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7"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p:cNvSpPr>
            <p:nvPr userDrawn="1"/>
          </p:nvSpPr>
          <p:spPr bwMode="auto">
            <a:xfrm>
              <a:off x="351208" y="6117356"/>
              <a:ext cx="239860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www.hessen.dlrg.de</a:t>
              </a:r>
              <a:endParaRPr lang="de-DE" dirty="0"/>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9" name="Datumsplatzhalter 3"/>
          <p:cNvSpPr>
            <a:spLocks noGrp="1"/>
          </p:cNvSpPr>
          <p:nvPr>
            <p:ph type="dt" sz="half" idx="10"/>
          </p:nvPr>
        </p:nvSpPr>
        <p:spPr/>
        <p:txBody>
          <a:bodyPr/>
          <a:lstStyle>
            <a:lvl1pPr>
              <a:defRPr/>
            </a:lvl1pPr>
          </a:lstStyle>
          <a:p>
            <a:pPr>
              <a:defRPr/>
            </a:pPr>
            <a:fld id="{2D722987-8DB8-48D8-9EE9-1DCCB0D65804}" type="datetime1">
              <a:rPr lang="de-DE"/>
              <a:pPr>
                <a:defRPr/>
              </a:pPr>
              <a:t>18.12.24</a:t>
            </a:fld>
            <a:endParaRPr lang="de-DE"/>
          </a:p>
        </p:txBody>
      </p:sp>
      <p:sp>
        <p:nvSpPr>
          <p:cNvPr id="10" name="Fußzeilenplatzhalter 4"/>
          <p:cNvSpPr>
            <a:spLocks noGrp="1"/>
          </p:cNvSpPr>
          <p:nvPr>
            <p:ph type="ftr" sz="quarter" idx="11"/>
          </p:nvPr>
        </p:nvSpPr>
        <p:spPr>
          <a:xfrm>
            <a:off x="2874962" y="6356350"/>
            <a:ext cx="3678238" cy="365125"/>
          </a:xfrm>
        </p:spPr>
        <p:txBody>
          <a:bodyPr/>
          <a:lstStyle>
            <a:lvl1pPr>
              <a:defRPr baseline="0">
                <a:solidFill>
                  <a:schemeClr val="bg1"/>
                </a:solidFill>
              </a:defRPr>
            </a:lvl1pPr>
          </a:lstStyle>
          <a:p>
            <a:pPr>
              <a:defRPr/>
            </a:pPr>
            <a:r>
              <a:rPr lang="de-DE" dirty="0"/>
              <a:t>Auffrischung Rettungsfähigkeit für </a:t>
            </a:r>
            <a:r>
              <a:rPr lang="de-DE" dirty="0" err="1"/>
              <a:t>hess</a:t>
            </a:r>
            <a:r>
              <a:rPr lang="de-DE" dirty="0"/>
              <a:t>. Lehrkräfte</a:t>
            </a:r>
          </a:p>
        </p:txBody>
      </p:sp>
      <p:sp>
        <p:nvSpPr>
          <p:cNvPr id="11" name="Foliennummernplatzhalter 5"/>
          <p:cNvSpPr>
            <a:spLocks noGrp="1"/>
          </p:cNvSpPr>
          <p:nvPr>
            <p:ph type="sldNum" sz="quarter" idx="12"/>
          </p:nvPr>
        </p:nvSpPr>
        <p:spPr/>
        <p:txBody>
          <a:bodyPr/>
          <a:lstStyle>
            <a:lvl1pPr>
              <a:defRPr/>
            </a:lvl1pPr>
          </a:lstStyle>
          <a:p>
            <a:pPr>
              <a:defRPr/>
            </a:pPr>
            <a:fld id="{1603F8E3-4ADA-43DD-BC60-F12575D438B8}" type="slidenum">
              <a:rPr lang="de-DE"/>
              <a:pPr>
                <a:defRPr/>
              </a:pPr>
              <a:t>‹Nr.›</a:t>
            </a:fld>
            <a:endParaRPr lang="de-DE"/>
          </a:p>
        </p:txBody>
      </p:sp>
    </p:spTree>
    <p:extLst>
      <p:ext uri="{BB962C8B-B14F-4D97-AF65-F5344CB8AC3E}">
        <p14:creationId xmlns:p14="http://schemas.microsoft.com/office/powerpoint/2010/main" val="160406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foli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grpSp>
        <p:nvGrpSpPr>
          <p:cNvPr id="4" name="Gruppieren 7"/>
          <p:cNvGrpSpPr>
            <a:grpSpLocks/>
          </p:cNvGrpSpPr>
          <p:nvPr userDrawn="1"/>
        </p:nvGrpSpPr>
        <p:grpSpPr bwMode="auto">
          <a:xfrm>
            <a:off x="0" y="6024563"/>
            <a:ext cx="9217025" cy="428625"/>
            <a:chOff x="0" y="6096719"/>
            <a:chExt cx="9144001" cy="428625"/>
          </a:xfrm>
        </p:grpSpPr>
        <p:sp>
          <p:nvSpPr>
            <p:cNvPr id="5"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6"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p:cNvSpPr>
            <p:nvPr userDrawn="1"/>
          </p:nvSpPr>
          <p:spPr bwMode="auto">
            <a:xfrm>
              <a:off x="351208" y="6117356"/>
              <a:ext cx="1556024"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a:solidFill>
                    <a:srgbClr val="FFFF00"/>
                  </a:solidFill>
                  <a:sym typeface="Arial" panose="020B0604020202020204" pitchFamily="34" charset="0"/>
                </a:rPr>
                <a:t>www.dlrg.de</a:t>
              </a:r>
              <a:endParaRPr lang="de-DE"/>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8" name="Datumsplatzhalter 3"/>
          <p:cNvSpPr>
            <a:spLocks noGrp="1"/>
          </p:cNvSpPr>
          <p:nvPr>
            <p:ph type="dt" sz="half" idx="10"/>
          </p:nvPr>
        </p:nvSpPr>
        <p:spPr/>
        <p:txBody>
          <a:bodyPr/>
          <a:lstStyle>
            <a:lvl1pPr>
              <a:defRPr/>
            </a:lvl1pPr>
          </a:lstStyle>
          <a:p>
            <a:pPr>
              <a:defRPr/>
            </a:pPr>
            <a:fld id="{9E257932-DB08-4407-9A6D-DD5426818AF2}" type="datetime1">
              <a:rPr lang="de-DE"/>
              <a:pPr>
                <a:defRPr/>
              </a:pPr>
              <a:t>18.12.24</a:t>
            </a:fld>
            <a:endParaRPr lang="de-DE"/>
          </a:p>
        </p:txBody>
      </p:sp>
      <p:sp>
        <p:nvSpPr>
          <p:cNvPr id="9" name="Fußzeilenplatzhalter 4"/>
          <p:cNvSpPr>
            <a:spLocks noGrp="1"/>
          </p:cNvSpPr>
          <p:nvPr>
            <p:ph type="ftr" sz="quarter" idx="11"/>
          </p:nvPr>
        </p:nvSpPr>
        <p:spPr/>
        <p:txBody>
          <a:bodyPr/>
          <a:lstStyle>
            <a:lvl1pPr>
              <a:defRPr/>
            </a:lvl1pPr>
          </a:lstStyle>
          <a:p>
            <a:pPr>
              <a:defRPr/>
            </a:pPr>
            <a:endParaRPr lang="de-DE"/>
          </a:p>
        </p:txBody>
      </p:sp>
      <p:sp>
        <p:nvSpPr>
          <p:cNvPr id="10" name="Foliennummernplatzhalter 5"/>
          <p:cNvSpPr>
            <a:spLocks noGrp="1"/>
          </p:cNvSpPr>
          <p:nvPr>
            <p:ph type="sldNum" sz="quarter" idx="12"/>
          </p:nvPr>
        </p:nvSpPr>
        <p:spPr/>
        <p:txBody>
          <a:bodyPr/>
          <a:lstStyle>
            <a:lvl1pPr>
              <a:defRPr/>
            </a:lvl1pPr>
          </a:lstStyle>
          <a:p>
            <a:pPr>
              <a:defRPr/>
            </a:pPr>
            <a:fld id="{78705629-1775-4AC4-A20A-666E62483D59}" type="slidenum">
              <a:rPr lang="de-DE"/>
              <a:pPr>
                <a:defRPr/>
              </a:pPr>
              <a:t>‹Nr.›</a:t>
            </a:fld>
            <a:endParaRPr lang="de-DE"/>
          </a:p>
        </p:txBody>
      </p:sp>
    </p:spTree>
    <p:extLst>
      <p:ext uri="{BB962C8B-B14F-4D97-AF65-F5344CB8AC3E}">
        <p14:creationId xmlns:p14="http://schemas.microsoft.com/office/powerpoint/2010/main" val="275111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pic>
        <p:nvPicPr>
          <p:cNvPr id="4" name="Picture 1" descr="Fotolia_44658342_M.jpg"/>
          <p:cNvPicPr>
            <a:picLocks noChangeAspect="1"/>
          </p:cNvPicPr>
          <p:nvPr userDrawn="1"/>
        </p:nvPicPr>
        <p:blipFill>
          <a:blip r:embed="rId2" cstate="print">
            <a:extLst>
              <a:ext uri="{28A0092B-C50C-407E-A947-70E740481C1C}">
                <a14:useLocalDpi xmlns:a14="http://schemas.microsoft.com/office/drawing/2010/main" val="0"/>
              </a:ext>
            </a:extLst>
          </a:blip>
          <a:srcRect l="11154"/>
          <a:stretch>
            <a:fillRect/>
          </a:stretch>
        </p:blipFill>
        <p:spPr bwMode="auto">
          <a:xfrm>
            <a:off x="0" y="-19050"/>
            <a:ext cx="9217025" cy="691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 name="Gruppieren 7"/>
          <p:cNvGrpSpPr>
            <a:grpSpLocks/>
          </p:cNvGrpSpPr>
          <p:nvPr userDrawn="1"/>
        </p:nvGrpSpPr>
        <p:grpSpPr bwMode="auto">
          <a:xfrm>
            <a:off x="0" y="6024563"/>
            <a:ext cx="9217025" cy="428625"/>
            <a:chOff x="0" y="6096719"/>
            <a:chExt cx="9144001" cy="428625"/>
          </a:xfrm>
        </p:grpSpPr>
        <p:sp>
          <p:nvSpPr>
            <p:cNvPr id="6"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7"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4"/>
            <p:cNvSpPr>
              <a:spLocks/>
            </p:cNvSpPr>
            <p:nvPr userDrawn="1"/>
          </p:nvSpPr>
          <p:spPr bwMode="auto">
            <a:xfrm>
              <a:off x="351208" y="6117356"/>
              <a:ext cx="1556024"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a:solidFill>
                    <a:srgbClr val="FFFF00"/>
                  </a:solidFill>
                  <a:sym typeface="Arial" panose="020B0604020202020204" pitchFamily="34" charset="0"/>
                </a:rPr>
                <a:t>www.dlrg.de</a:t>
              </a:r>
              <a:endParaRPr lang="de-DE"/>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9" name="Datumsplatzhalter 3"/>
          <p:cNvSpPr>
            <a:spLocks noGrp="1"/>
          </p:cNvSpPr>
          <p:nvPr>
            <p:ph type="dt" sz="half" idx="10"/>
          </p:nvPr>
        </p:nvSpPr>
        <p:spPr/>
        <p:txBody>
          <a:bodyPr/>
          <a:lstStyle>
            <a:lvl1pPr>
              <a:defRPr/>
            </a:lvl1pPr>
          </a:lstStyle>
          <a:p>
            <a:pPr>
              <a:defRPr/>
            </a:pPr>
            <a:fld id="{B70A47DE-4F2D-466D-A1BA-A9A338FE178C}" type="datetime1">
              <a:rPr lang="de-DE"/>
              <a:pPr>
                <a:defRPr/>
              </a:pPr>
              <a:t>18.12.24</a:t>
            </a:fld>
            <a:endParaRPr lang="de-DE"/>
          </a:p>
        </p:txBody>
      </p:sp>
      <p:sp>
        <p:nvSpPr>
          <p:cNvPr id="10" name="Fußzeilenplatzhalter 4"/>
          <p:cNvSpPr>
            <a:spLocks noGrp="1"/>
          </p:cNvSpPr>
          <p:nvPr>
            <p:ph type="ftr" sz="quarter" idx="11"/>
          </p:nvPr>
        </p:nvSpPr>
        <p:spPr/>
        <p:txBody>
          <a:bodyPr/>
          <a:lstStyle>
            <a:lvl1pPr>
              <a:defRPr/>
            </a:lvl1pPr>
          </a:lstStyle>
          <a:p>
            <a:pPr>
              <a:defRPr/>
            </a:pPr>
            <a:endParaRPr lang="de-DE"/>
          </a:p>
        </p:txBody>
      </p:sp>
      <p:sp>
        <p:nvSpPr>
          <p:cNvPr id="11" name="Foliennummernplatzhalter 5"/>
          <p:cNvSpPr>
            <a:spLocks noGrp="1"/>
          </p:cNvSpPr>
          <p:nvPr>
            <p:ph type="sldNum" sz="quarter" idx="12"/>
          </p:nvPr>
        </p:nvSpPr>
        <p:spPr/>
        <p:txBody>
          <a:bodyPr/>
          <a:lstStyle>
            <a:lvl1pPr>
              <a:defRPr/>
            </a:lvl1pPr>
          </a:lstStyle>
          <a:p>
            <a:pPr>
              <a:defRPr/>
            </a:pPr>
            <a:fld id="{84B0EF9B-AD48-4803-904F-C83010084096}" type="slidenum">
              <a:rPr lang="de-DE"/>
              <a:pPr>
                <a:defRPr/>
              </a:pPr>
              <a:t>‹Nr.›</a:t>
            </a:fld>
            <a:endParaRPr lang="de-DE"/>
          </a:p>
        </p:txBody>
      </p:sp>
    </p:spTree>
    <p:extLst>
      <p:ext uri="{BB962C8B-B14F-4D97-AF65-F5344CB8AC3E}">
        <p14:creationId xmlns:p14="http://schemas.microsoft.com/office/powerpoint/2010/main" val="362184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4_Titelfolie">
    <p:bg>
      <p:bgPr>
        <a:blipFill dpi="0" rotWithShape="1">
          <a:blip r:embed="rId2" cstate="print">
            <a:lum/>
          </a:blip>
          <a:srcRect/>
          <a:stretch>
            <a:fillRect l="-6000" r="-6000"/>
          </a:stretch>
        </a:blipFill>
        <a:effectLst/>
      </p:bgPr>
    </p:bg>
    <p:spTree>
      <p:nvGrpSpPr>
        <p:cNvPr id="1" name=""/>
        <p:cNvGrpSpPr/>
        <p:nvPr/>
      </p:nvGrpSpPr>
      <p:grpSpPr>
        <a:xfrm>
          <a:off x="0" y="0"/>
          <a:ext cx="0" cy="0"/>
          <a:chOff x="0" y="0"/>
          <a:chExt cx="0" cy="0"/>
        </a:xfrm>
      </p:grpSpPr>
      <p:grpSp>
        <p:nvGrpSpPr>
          <p:cNvPr id="4" name="Gruppieren 7"/>
          <p:cNvGrpSpPr>
            <a:grpSpLocks/>
          </p:cNvGrpSpPr>
          <p:nvPr userDrawn="1"/>
        </p:nvGrpSpPr>
        <p:grpSpPr bwMode="auto">
          <a:xfrm>
            <a:off x="0" y="6024563"/>
            <a:ext cx="9217025" cy="428625"/>
            <a:chOff x="0" y="6096719"/>
            <a:chExt cx="9144001" cy="428625"/>
          </a:xfrm>
        </p:grpSpPr>
        <p:sp>
          <p:nvSpPr>
            <p:cNvPr id="5"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6" name="Picture 3" descr="Wortmarke_DLRG_gelb.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4"/>
            <p:cNvSpPr>
              <a:spLocks/>
            </p:cNvSpPr>
            <p:nvPr userDrawn="1"/>
          </p:nvSpPr>
          <p:spPr bwMode="auto">
            <a:xfrm>
              <a:off x="351208" y="6117356"/>
              <a:ext cx="1556024"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a:solidFill>
                    <a:srgbClr val="FFFF00"/>
                  </a:solidFill>
                  <a:sym typeface="Arial" panose="020B0604020202020204" pitchFamily="34" charset="0"/>
                </a:rPr>
                <a:t>www.dlrg.de</a:t>
              </a:r>
              <a:endParaRPr lang="de-DE"/>
            </a:p>
          </p:txBody>
        </p:sp>
      </p:grpSp>
      <p:sp>
        <p:nvSpPr>
          <p:cNvPr id="2" name="Titel 1"/>
          <p:cNvSpPr>
            <a:spLocks noGrp="1"/>
          </p:cNvSpPr>
          <p:nvPr>
            <p:ph type="ctrTitle"/>
          </p:nvPr>
        </p:nvSpPr>
        <p:spPr>
          <a:xfrm>
            <a:off x="685800" y="2130426"/>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8" name="Datumsplatzhalter 3"/>
          <p:cNvSpPr>
            <a:spLocks noGrp="1"/>
          </p:cNvSpPr>
          <p:nvPr>
            <p:ph type="dt" sz="half" idx="10"/>
          </p:nvPr>
        </p:nvSpPr>
        <p:spPr/>
        <p:txBody>
          <a:bodyPr/>
          <a:lstStyle>
            <a:lvl1pPr>
              <a:defRPr/>
            </a:lvl1pPr>
          </a:lstStyle>
          <a:p>
            <a:pPr>
              <a:defRPr/>
            </a:pPr>
            <a:fld id="{9E882305-EE65-4446-AB70-7BAB82B9C094}" type="datetime1">
              <a:rPr lang="de-DE"/>
              <a:pPr>
                <a:defRPr/>
              </a:pPr>
              <a:t>18.12.24</a:t>
            </a:fld>
            <a:endParaRPr lang="de-DE"/>
          </a:p>
        </p:txBody>
      </p:sp>
      <p:sp>
        <p:nvSpPr>
          <p:cNvPr id="9" name="Fußzeilenplatzhalter 4"/>
          <p:cNvSpPr>
            <a:spLocks noGrp="1"/>
          </p:cNvSpPr>
          <p:nvPr>
            <p:ph type="ftr" sz="quarter" idx="11"/>
          </p:nvPr>
        </p:nvSpPr>
        <p:spPr/>
        <p:txBody>
          <a:bodyPr/>
          <a:lstStyle>
            <a:lvl1pPr>
              <a:defRPr/>
            </a:lvl1pPr>
          </a:lstStyle>
          <a:p>
            <a:pPr>
              <a:defRPr/>
            </a:pPr>
            <a:endParaRPr lang="de-DE"/>
          </a:p>
        </p:txBody>
      </p:sp>
      <p:sp>
        <p:nvSpPr>
          <p:cNvPr id="10" name="Foliennummernplatzhalter 5"/>
          <p:cNvSpPr>
            <a:spLocks noGrp="1"/>
          </p:cNvSpPr>
          <p:nvPr>
            <p:ph type="sldNum" sz="quarter" idx="12"/>
          </p:nvPr>
        </p:nvSpPr>
        <p:spPr/>
        <p:txBody>
          <a:bodyPr/>
          <a:lstStyle>
            <a:lvl1pPr>
              <a:defRPr/>
            </a:lvl1pPr>
          </a:lstStyle>
          <a:p>
            <a:pPr>
              <a:defRPr/>
            </a:pPr>
            <a:fld id="{6808295B-E0D1-487D-91CB-038D600DAA5A}" type="slidenum">
              <a:rPr lang="de-DE"/>
              <a:pPr>
                <a:defRPr/>
              </a:pPr>
              <a:t>‹Nr.›</a:t>
            </a:fld>
            <a:endParaRPr lang="de-DE"/>
          </a:p>
        </p:txBody>
      </p:sp>
    </p:spTree>
    <p:extLst>
      <p:ext uri="{BB962C8B-B14F-4D97-AF65-F5344CB8AC3E}">
        <p14:creationId xmlns:p14="http://schemas.microsoft.com/office/powerpoint/2010/main" val="1082496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Line 4"/>
          <p:cNvSpPr>
            <a:spLocks noChangeShapeType="1"/>
          </p:cNvSpPr>
          <p:nvPr userDrawn="1"/>
        </p:nvSpPr>
        <p:spPr bwMode="auto">
          <a:xfrm>
            <a:off x="0" y="1196975"/>
            <a:ext cx="9144000" cy="0"/>
          </a:xfrm>
          <a:prstGeom prst="line">
            <a:avLst/>
          </a:prstGeom>
          <a:noFill/>
          <a:ln w="27093">
            <a:solidFill>
              <a:srgbClr val="FF212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de-DE"/>
          </a:p>
        </p:txBody>
      </p:sp>
      <p:grpSp>
        <p:nvGrpSpPr>
          <p:cNvPr id="3" name="Gruppieren 7"/>
          <p:cNvGrpSpPr>
            <a:grpSpLocks/>
          </p:cNvGrpSpPr>
          <p:nvPr userDrawn="1"/>
        </p:nvGrpSpPr>
        <p:grpSpPr bwMode="auto">
          <a:xfrm>
            <a:off x="0" y="6024563"/>
            <a:ext cx="9217025" cy="428625"/>
            <a:chOff x="0" y="6096719"/>
            <a:chExt cx="9144001" cy="428625"/>
          </a:xfrm>
        </p:grpSpPr>
        <p:sp>
          <p:nvSpPr>
            <p:cNvPr id="4"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5" name="Picture 3" descr="Wortmarke_DLRG_gel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4"/>
            <p:cNvSpPr>
              <a:spLocks/>
            </p:cNvSpPr>
            <p:nvPr userDrawn="1"/>
          </p:nvSpPr>
          <p:spPr bwMode="auto">
            <a:xfrm>
              <a:off x="351208" y="6117356"/>
              <a:ext cx="2612796"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www.hessen.dlrg.de</a:t>
              </a:r>
              <a:endParaRPr lang="de-DE" dirty="0"/>
            </a:p>
          </p:txBody>
        </p:sp>
      </p:grpSp>
      <p:sp>
        <p:nvSpPr>
          <p:cNvPr id="7" name="Datumsplatzhalter 3"/>
          <p:cNvSpPr>
            <a:spLocks noGrp="1"/>
          </p:cNvSpPr>
          <p:nvPr>
            <p:ph type="dt" sz="half" idx="10"/>
          </p:nvPr>
        </p:nvSpPr>
        <p:spPr>
          <a:xfrm>
            <a:off x="369888" y="6492875"/>
            <a:ext cx="1825625" cy="365125"/>
          </a:xfrm>
        </p:spPr>
        <p:txBody>
          <a:bodyPr/>
          <a:lstStyle>
            <a:lvl1pPr>
              <a:defRPr/>
            </a:lvl1pPr>
          </a:lstStyle>
          <a:p>
            <a:pPr>
              <a:defRPr/>
            </a:pPr>
            <a:fld id="{396024E0-C3FB-496A-8121-1264377953D9}" type="datetime1">
              <a:rPr lang="de-DE"/>
              <a:pPr>
                <a:defRPr/>
              </a:pPr>
              <a:t>18.12.24</a:t>
            </a:fld>
            <a:endParaRPr lang="de-DE" dirty="0"/>
          </a:p>
        </p:txBody>
      </p:sp>
      <p:sp>
        <p:nvSpPr>
          <p:cNvPr id="8" name="Fußzeilenplatzhalter 4"/>
          <p:cNvSpPr>
            <a:spLocks noGrp="1"/>
          </p:cNvSpPr>
          <p:nvPr>
            <p:ph type="ftr" sz="quarter" idx="11"/>
          </p:nvPr>
        </p:nvSpPr>
        <p:spPr>
          <a:xfrm>
            <a:off x="2771775" y="6492875"/>
            <a:ext cx="2895600" cy="365125"/>
          </a:xfrm>
        </p:spPr>
        <p:txBody>
          <a:bodyPr/>
          <a:lstStyle>
            <a:lvl1pPr>
              <a:defRPr/>
            </a:lvl1pPr>
          </a:lstStyle>
          <a:p>
            <a:pPr>
              <a:defRPr/>
            </a:pPr>
            <a:endParaRPr lang="de-DE"/>
          </a:p>
        </p:txBody>
      </p:sp>
      <p:sp>
        <p:nvSpPr>
          <p:cNvPr id="9" name="Foliennummernplatzhalter 5"/>
          <p:cNvSpPr>
            <a:spLocks noGrp="1"/>
          </p:cNvSpPr>
          <p:nvPr>
            <p:ph type="sldNum" sz="quarter" idx="12"/>
          </p:nvPr>
        </p:nvSpPr>
        <p:spPr>
          <a:xfrm>
            <a:off x="6927850" y="6502400"/>
            <a:ext cx="1878013" cy="365125"/>
          </a:xfrm>
        </p:spPr>
        <p:txBody>
          <a:bodyPr/>
          <a:lstStyle>
            <a:lvl1pPr>
              <a:defRPr/>
            </a:lvl1pPr>
          </a:lstStyle>
          <a:p>
            <a:pPr>
              <a:defRPr/>
            </a:pPr>
            <a:fld id="{38B6DDB1-7D1E-4B96-A0F4-24F82F6F22D9}" type="slidenum">
              <a:rPr lang="de-DE"/>
              <a:pPr>
                <a:defRPr/>
              </a:pPr>
              <a:t>‹Nr.›</a:t>
            </a:fld>
            <a:endParaRPr lang="de-DE"/>
          </a:p>
        </p:txBody>
      </p:sp>
    </p:spTree>
    <p:extLst>
      <p:ext uri="{BB962C8B-B14F-4D97-AF65-F5344CB8AC3E}">
        <p14:creationId xmlns:p14="http://schemas.microsoft.com/office/powerpoint/2010/main" val="4000775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grpSp>
        <p:nvGrpSpPr>
          <p:cNvPr id="2" name="Gruppieren 7"/>
          <p:cNvGrpSpPr>
            <a:grpSpLocks/>
          </p:cNvGrpSpPr>
          <p:nvPr userDrawn="1"/>
        </p:nvGrpSpPr>
        <p:grpSpPr bwMode="auto">
          <a:xfrm>
            <a:off x="0" y="6024563"/>
            <a:ext cx="9217025" cy="428625"/>
            <a:chOff x="0" y="6096719"/>
            <a:chExt cx="9144001" cy="428625"/>
          </a:xfrm>
        </p:grpSpPr>
        <p:sp>
          <p:nvSpPr>
            <p:cNvPr id="3" name="Rectangle 2"/>
            <p:cNvSpPr>
              <a:spLocks/>
            </p:cNvSpPr>
            <p:nvPr userDrawn="1"/>
          </p:nvSpPr>
          <p:spPr bwMode="auto">
            <a:xfrm>
              <a:off x="0" y="6096719"/>
              <a:ext cx="9144001" cy="428625"/>
            </a:xfrm>
            <a:prstGeom prst="rect">
              <a:avLst/>
            </a:prstGeom>
            <a:solidFill>
              <a:srgbClr val="FF2129"/>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72248" tIns="72248" rIns="72248" bIns="7224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de-DE"/>
            </a:p>
          </p:txBody>
        </p:sp>
        <p:pic>
          <p:nvPicPr>
            <p:cNvPr id="4" name="Picture 3" descr="Wortmarke_DLRG_gel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036091" y="6203261"/>
              <a:ext cx="1353537" cy="215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a:spLocks/>
            </p:cNvSpPr>
            <p:nvPr userDrawn="1"/>
          </p:nvSpPr>
          <p:spPr bwMode="auto">
            <a:xfrm>
              <a:off x="351208" y="6117356"/>
              <a:ext cx="2398607"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6435" tIns="72248" rIns="126435" bIns="72248"/>
            <a:lstStyle>
              <a:lvl1pPr defTabSz="1300163" eaLnBrk="0" hangingPunct="0">
                <a:defRPr>
                  <a:solidFill>
                    <a:schemeClr val="tx1"/>
                  </a:solidFill>
                  <a:latin typeface="Arial" panose="020B0604020202020204" pitchFamily="34" charset="0"/>
                  <a:cs typeface="Arial" panose="020B0604020202020204" pitchFamily="34" charset="0"/>
                </a:defRPr>
              </a:lvl1pPr>
              <a:lvl2pPr marL="742950" indent="-285750" defTabSz="1300163" eaLnBrk="0" hangingPunct="0">
                <a:defRPr>
                  <a:solidFill>
                    <a:schemeClr val="tx1"/>
                  </a:solidFill>
                  <a:latin typeface="Arial" panose="020B0604020202020204" pitchFamily="34" charset="0"/>
                  <a:cs typeface="Arial" panose="020B0604020202020204" pitchFamily="34" charset="0"/>
                </a:defRPr>
              </a:lvl2pPr>
              <a:lvl3pPr marL="1143000" indent="-228600" defTabSz="1300163" eaLnBrk="0" hangingPunct="0">
                <a:defRPr>
                  <a:solidFill>
                    <a:schemeClr val="tx1"/>
                  </a:solidFill>
                  <a:latin typeface="Arial" panose="020B0604020202020204" pitchFamily="34" charset="0"/>
                  <a:cs typeface="Arial" panose="020B0604020202020204" pitchFamily="34" charset="0"/>
                </a:defRPr>
              </a:lvl3pPr>
              <a:lvl4pPr marL="1600200" indent="-228600" defTabSz="1300163" eaLnBrk="0" hangingPunct="0">
                <a:defRPr>
                  <a:solidFill>
                    <a:schemeClr val="tx1"/>
                  </a:solidFill>
                  <a:latin typeface="Arial" panose="020B0604020202020204" pitchFamily="34" charset="0"/>
                  <a:cs typeface="Arial" panose="020B0604020202020204" pitchFamily="34" charset="0"/>
                </a:defRPr>
              </a:lvl4pPr>
              <a:lvl5pPr marL="2057400" indent="-228600" defTabSz="1300163" eaLnBrk="0" hangingPunct="0">
                <a:defRPr>
                  <a:solidFill>
                    <a:schemeClr val="tx1"/>
                  </a:solidFill>
                  <a:latin typeface="Arial" panose="020B0604020202020204" pitchFamily="34" charset="0"/>
                  <a:cs typeface="Arial" panose="020B0604020202020204" pitchFamily="34" charset="0"/>
                </a:defRPr>
              </a:lvl5pPr>
              <a:lvl6pPr marL="25146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3001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de-DE" sz="1700" b="1" dirty="0">
                  <a:solidFill>
                    <a:srgbClr val="FFFF00"/>
                  </a:solidFill>
                  <a:sym typeface="Arial" panose="020B0604020202020204" pitchFamily="34" charset="0"/>
                </a:rPr>
                <a:t>www.hessen.dlrg.de</a:t>
              </a:r>
              <a:endParaRPr lang="de-DE" dirty="0"/>
            </a:p>
          </p:txBody>
        </p:sp>
      </p:grpSp>
      <p:sp>
        <p:nvSpPr>
          <p:cNvPr id="6" name="Datumsplatzhalter 3"/>
          <p:cNvSpPr>
            <a:spLocks noGrp="1"/>
          </p:cNvSpPr>
          <p:nvPr>
            <p:ph type="dt" sz="half" idx="10"/>
          </p:nvPr>
        </p:nvSpPr>
        <p:spPr>
          <a:xfrm>
            <a:off x="369888" y="6492875"/>
            <a:ext cx="1825625" cy="365125"/>
          </a:xfrm>
        </p:spPr>
        <p:txBody>
          <a:bodyPr/>
          <a:lstStyle>
            <a:lvl1pPr>
              <a:defRPr/>
            </a:lvl1pPr>
          </a:lstStyle>
          <a:p>
            <a:pPr>
              <a:defRPr/>
            </a:pPr>
            <a:fld id="{26BD34C4-2C71-459A-AAB9-1A0075499F1E}" type="datetime1">
              <a:rPr lang="de-DE"/>
              <a:pPr>
                <a:defRPr/>
              </a:pPr>
              <a:t>18.12.24</a:t>
            </a:fld>
            <a:endParaRPr lang="de-DE" dirty="0"/>
          </a:p>
        </p:txBody>
      </p:sp>
      <p:sp>
        <p:nvSpPr>
          <p:cNvPr id="7" name="Fußzeilenplatzhalter 4"/>
          <p:cNvSpPr>
            <a:spLocks noGrp="1"/>
          </p:cNvSpPr>
          <p:nvPr>
            <p:ph type="ftr" sz="quarter" idx="11"/>
          </p:nvPr>
        </p:nvSpPr>
        <p:spPr>
          <a:xfrm>
            <a:off x="2771775" y="6492875"/>
            <a:ext cx="2895600" cy="365125"/>
          </a:xfrm>
        </p:spPr>
        <p:txBody>
          <a:bodyPr/>
          <a:lstStyle>
            <a:lvl1pPr>
              <a:defRPr/>
            </a:lvl1pPr>
          </a:lstStyle>
          <a:p>
            <a:pPr>
              <a:defRPr/>
            </a:pPr>
            <a:endParaRPr lang="de-DE"/>
          </a:p>
        </p:txBody>
      </p:sp>
      <p:sp>
        <p:nvSpPr>
          <p:cNvPr id="8" name="Foliennummernplatzhalter 5"/>
          <p:cNvSpPr>
            <a:spLocks noGrp="1"/>
          </p:cNvSpPr>
          <p:nvPr>
            <p:ph type="sldNum" sz="quarter" idx="12"/>
          </p:nvPr>
        </p:nvSpPr>
        <p:spPr>
          <a:xfrm>
            <a:off x="6927850" y="6502400"/>
            <a:ext cx="1878013" cy="365125"/>
          </a:xfrm>
        </p:spPr>
        <p:txBody>
          <a:bodyPr/>
          <a:lstStyle>
            <a:lvl1pPr>
              <a:defRPr/>
            </a:lvl1pPr>
          </a:lstStyle>
          <a:p>
            <a:pPr>
              <a:defRPr/>
            </a:pPr>
            <a:fld id="{2B860B42-790E-4AB7-833A-8E82B1CFC0B9}" type="slidenum">
              <a:rPr lang="de-DE"/>
              <a:pPr>
                <a:defRPr/>
              </a:pPr>
              <a:t>‹Nr.›</a:t>
            </a:fld>
            <a:endParaRPr lang="de-DE"/>
          </a:p>
        </p:txBody>
      </p:sp>
    </p:spTree>
    <p:extLst>
      <p:ext uri="{BB962C8B-B14F-4D97-AF65-F5344CB8AC3E}">
        <p14:creationId xmlns:p14="http://schemas.microsoft.com/office/powerpoint/2010/main" val="8069572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7" name="Textplatzhalt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D5CBC37A-9422-4A16-A52C-2A282FBB4F22}" type="datetime1">
              <a:rPr lang="de-DE"/>
              <a:pPr>
                <a:defRPr/>
              </a:pPr>
              <a:t>18.12.24</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01A0A5F-B717-469D-B948-AAFFDE5AD45B}"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95" r:id="rId1"/>
    <p:sldLayoutId id="2147483693" r:id="rId2"/>
    <p:sldLayoutId id="2147483694" r:id="rId3"/>
    <p:sldLayoutId id="2147483696" r:id="rId4"/>
    <p:sldLayoutId id="2147483697" r:id="rId5"/>
    <p:sldLayoutId id="2147483698" r:id="rId6"/>
  </p:sldLayoutIdLst>
  <p:hf hdr="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Arial" pitchFamily="34" charset="0"/>
        </a:defRPr>
      </a:lvl2pPr>
      <a:lvl3pPr algn="ctr" rtl="0" eaLnBrk="1" fontAlgn="base" hangingPunct="1">
        <a:spcBef>
          <a:spcPct val="0"/>
        </a:spcBef>
        <a:spcAft>
          <a:spcPct val="0"/>
        </a:spcAft>
        <a:defRPr sz="4400">
          <a:solidFill>
            <a:schemeClr val="tx1"/>
          </a:solidFill>
          <a:latin typeface="Arial" pitchFamily="34" charset="0"/>
        </a:defRPr>
      </a:lvl3pPr>
      <a:lvl4pPr algn="ctr" rtl="0" eaLnBrk="1" fontAlgn="base" hangingPunct="1">
        <a:spcBef>
          <a:spcPct val="0"/>
        </a:spcBef>
        <a:spcAft>
          <a:spcPct val="0"/>
        </a:spcAft>
        <a:defRPr sz="4400">
          <a:solidFill>
            <a:schemeClr val="tx1"/>
          </a:solidFill>
          <a:latin typeface="Arial" pitchFamily="34" charset="0"/>
        </a:defRPr>
      </a:lvl4pPr>
      <a:lvl5pPr algn="ctr" rtl="0" eaLnBrk="1" fontAlgn="base" hangingPunct="1">
        <a:spcBef>
          <a:spcPct val="0"/>
        </a:spcBef>
        <a:spcAft>
          <a:spcPct val="0"/>
        </a:spcAft>
        <a:defRPr sz="4400">
          <a:solidFill>
            <a:schemeClr val="tx1"/>
          </a:solidFill>
          <a:latin typeface="Arial" pitchFamily="34" charset="0"/>
        </a:defRPr>
      </a:lvl5pPr>
      <a:lvl6pPr marL="457200" algn="ctr" rtl="0" eaLnBrk="1" fontAlgn="base" hangingPunct="1">
        <a:spcBef>
          <a:spcPct val="0"/>
        </a:spcBef>
        <a:spcAft>
          <a:spcPct val="0"/>
        </a:spcAft>
        <a:defRPr sz="4400">
          <a:solidFill>
            <a:schemeClr val="tx1"/>
          </a:solidFill>
          <a:latin typeface="Arial" pitchFamily="34" charset="0"/>
        </a:defRPr>
      </a:lvl6pPr>
      <a:lvl7pPr marL="914400" algn="ctr" rtl="0" eaLnBrk="1" fontAlgn="base" hangingPunct="1">
        <a:spcBef>
          <a:spcPct val="0"/>
        </a:spcBef>
        <a:spcAft>
          <a:spcPct val="0"/>
        </a:spcAft>
        <a:defRPr sz="4400">
          <a:solidFill>
            <a:schemeClr val="tx1"/>
          </a:solidFill>
          <a:latin typeface="Arial" pitchFamily="34" charset="0"/>
        </a:defRPr>
      </a:lvl7pPr>
      <a:lvl8pPr marL="1371600" algn="ctr" rtl="0" eaLnBrk="1" fontAlgn="base" hangingPunct="1">
        <a:spcBef>
          <a:spcPct val="0"/>
        </a:spcBef>
        <a:spcAft>
          <a:spcPct val="0"/>
        </a:spcAft>
        <a:defRPr sz="4400">
          <a:solidFill>
            <a:schemeClr val="tx1"/>
          </a:solidFill>
          <a:latin typeface="Arial" pitchFamily="34" charset="0"/>
        </a:defRPr>
      </a:lvl8pPr>
      <a:lvl9pPr marL="1828800" algn="ctr" rtl="0" eaLnBrk="1" fontAlgn="base" hangingPunct="1">
        <a:spcBef>
          <a:spcPct val="0"/>
        </a:spcBef>
        <a:spcAft>
          <a:spcPct val="0"/>
        </a:spcAft>
        <a:defRPr sz="4400">
          <a:solidFill>
            <a:schemeClr val="tx1"/>
          </a:solidFill>
          <a:latin typeface="Arial"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1.png"/><Relationship Id="rId7" Type="http://schemas.openxmlformats.org/officeDocument/2006/relationships/diagramColors" Target="../diagrams/colors8.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23.png"/><Relationship Id="rId4" Type="http://schemas.openxmlformats.org/officeDocument/2006/relationships/diagramData" Target="../diagrams/data8.xml"/><Relationship Id="rId9" Type="http://schemas.openxmlformats.org/officeDocument/2006/relationships/image" Target="../media/image22.png"/></Relationships>
</file>

<file path=ppt/slides/_rels/slide2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4"/>
          <p:cNvSpPr>
            <a:spLocks noGrp="1"/>
          </p:cNvSpPr>
          <p:nvPr>
            <p:ph type="ctrTitle"/>
          </p:nvPr>
        </p:nvSpPr>
        <p:spPr>
          <a:xfrm>
            <a:off x="685800" y="1124744"/>
            <a:ext cx="7772400" cy="1470025"/>
          </a:xfrm>
        </p:spPr>
        <p:txBody>
          <a:bodyPr/>
          <a:lstStyle/>
          <a:p>
            <a:pPr algn="l" eaLnBrk="1" hangingPunct="1"/>
            <a:r>
              <a:rPr lang="de-DE" sz="3600" b="1" dirty="0">
                <a:solidFill>
                  <a:schemeClr val="bg1"/>
                </a:solidFill>
              </a:rPr>
              <a:t>Rettungsfähigkeit </a:t>
            </a:r>
          </a:p>
        </p:txBody>
      </p:sp>
      <p:sp>
        <p:nvSpPr>
          <p:cNvPr id="3" name="Untertitel 2"/>
          <p:cNvSpPr>
            <a:spLocks noGrp="1"/>
          </p:cNvSpPr>
          <p:nvPr>
            <p:ph type="subTitle" idx="1"/>
          </p:nvPr>
        </p:nvSpPr>
        <p:spPr>
          <a:xfrm>
            <a:off x="1371600" y="4869160"/>
            <a:ext cx="6400800" cy="5000372"/>
          </a:xfrm>
        </p:spPr>
        <p:txBody>
          <a:bodyPr/>
          <a:lstStyle/>
          <a:p>
            <a:r>
              <a:rPr lang="de-DE" dirty="0">
                <a:solidFill>
                  <a:schemeClr val="bg1"/>
                </a:solidFill>
              </a:rPr>
              <a:t>für hessische Lehrkräfte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10</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7" y="1355601"/>
            <a:ext cx="7937500"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20 </a:t>
            </a:r>
            <a:r>
              <a:rPr lang="de-DE" sz="2000" b="1" dirty="0" err="1"/>
              <a:t>AufsVO</a:t>
            </a:r>
            <a:r>
              <a:rPr lang="de-DE" sz="2000" b="1" dirty="0"/>
              <a:t> – Sportarten mit zusätzlichen Anforderungen</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Die </a:t>
            </a:r>
            <a:r>
              <a:rPr lang="de-DE" b="1" kern="0" dirty="0"/>
              <a:t>Aufsicht</a:t>
            </a:r>
            <a:r>
              <a:rPr lang="de-DE" kern="0" dirty="0"/>
              <a:t> am Schwimmerbecken erfolgt in der Regel von </a:t>
            </a:r>
            <a:r>
              <a:rPr lang="de-DE" b="1" kern="0" dirty="0"/>
              <a:t>außerhalb des Wassers</a:t>
            </a:r>
            <a:r>
              <a:rPr lang="de-DE" kern="0" dirty="0"/>
              <a:t>.</a:t>
            </a:r>
          </a:p>
          <a:p>
            <a:pPr marL="342900" indent="-342900">
              <a:lnSpc>
                <a:spcPct val="110000"/>
              </a:lnSpc>
              <a:spcAft>
                <a:spcPts val="900"/>
              </a:spcAft>
              <a:buClr>
                <a:srgbClr val="FF0000"/>
              </a:buClr>
              <a:buFont typeface="Wingdings" pitchFamily="2" charset="2"/>
              <a:buChar char="§"/>
            </a:pPr>
            <a:r>
              <a:rPr lang="de-DE" kern="0" dirty="0"/>
              <a:t>Die Aufsichtspersonen müssen sich über die </a:t>
            </a:r>
            <a:r>
              <a:rPr lang="de-DE" b="1" kern="0" dirty="0"/>
              <a:t>Notfalleinrichtungen des Bades</a:t>
            </a:r>
            <a:r>
              <a:rPr lang="de-DE" kern="0" dirty="0"/>
              <a:t> unterrichten.</a:t>
            </a:r>
          </a:p>
          <a:p>
            <a:pPr marL="342900" indent="-342900">
              <a:lnSpc>
                <a:spcPct val="110000"/>
              </a:lnSpc>
              <a:spcAft>
                <a:spcPts val="900"/>
              </a:spcAft>
              <a:buClr>
                <a:srgbClr val="FF0000"/>
              </a:buClr>
              <a:buFont typeface="Wingdings" pitchFamily="2" charset="2"/>
              <a:buChar char="§"/>
            </a:pPr>
            <a:r>
              <a:rPr lang="de-DE" kern="0" dirty="0"/>
              <a:t>Im </a:t>
            </a:r>
            <a:r>
              <a:rPr lang="de-DE" b="1" kern="0" dirty="0"/>
              <a:t>Schwimmunterricht</a:t>
            </a:r>
            <a:r>
              <a:rPr lang="de-DE" kern="0" dirty="0"/>
              <a:t> dürfen sich nicht mehr als </a:t>
            </a:r>
            <a:r>
              <a:rPr lang="de-DE" b="1" kern="0" dirty="0"/>
              <a:t>20 Schülerinnen und Schüler je Aufsichtsperson gleichzeitig im Wasser aufhalten</a:t>
            </a:r>
            <a:r>
              <a:rPr lang="de-DE" kern="0" dirty="0"/>
              <a:t>.</a:t>
            </a:r>
          </a:p>
          <a:p>
            <a:pPr marL="342900" indent="-342900">
              <a:lnSpc>
                <a:spcPct val="110000"/>
              </a:lnSpc>
              <a:spcAft>
                <a:spcPts val="900"/>
              </a:spcAft>
              <a:buClr>
                <a:srgbClr val="FF0000"/>
              </a:buClr>
              <a:buFont typeface="Wingdings" pitchFamily="2" charset="2"/>
              <a:buChar char="§"/>
            </a:pPr>
            <a:r>
              <a:rPr lang="de-DE" kern="0" dirty="0"/>
              <a:t>Schwimmunterricht während des öffentlichen Badebetriebs ist nur zulässig, wenn ein Beckenteil oder abgetrennte Bahnen dafür zur Verfügung stehen.</a:t>
            </a:r>
          </a:p>
        </p:txBody>
      </p:sp>
    </p:spTree>
    <p:extLst>
      <p:ext uri="{BB962C8B-B14F-4D97-AF65-F5344CB8AC3E}">
        <p14:creationId xmlns:p14="http://schemas.microsoft.com/office/powerpoint/2010/main" val="3749677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11</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21 </a:t>
            </a:r>
            <a:r>
              <a:rPr lang="de-DE" sz="2000" b="1" dirty="0" err="1"/>
              <a:t>AufsVO</a:t>
            </a:r>
            <a:r>
              <a:rPr lang="de-DE" sz="2000" b="1" dirty="0"/>
              <a:t> – Sportarten mit zusätzlichen Anforderungen</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(5) Beim </a:t>
            </a:r>
            <a:r>
              <a:rPr lang="de-DE" b="1" kern="0" dirty="0"/>
              <a:t>Wassersport</a:t>
            </a:r>
            <a:r>
              <a:rPr lang="de-DE" kern="0" dirty="0"/>
              <a:t> </a:t>
            </a:r>
            <a:r>
              <a:rPr lang="de-DE" b="1" kern="0" dirty="0"/>
              <a:t>einschließlich des Schwimmens </a:t>
            </a:r>
            <a:r>
              <a:rPr lang="de-DE" kern="0" dirty="0"/>
              <a:t>müssen die zur Aufsicht verpflichteten Personen </a:t>
            </a:r>
            <a:r>
              <a:rPr lang="de-DE" b="1" kern="0" dirty="0"/>
              <a:t>schwimm- und rettungsfähig </a:t>
            </a:r>
            <a:r>
              <a:rPr lang="de-DE" kern="0" dirty="0"/>
              <a:t>sein. Die Rettungsfähigkeit wird in der Regel durch das Deutsche Rettungsschwimmabzeichen in Bronze oder durch eine andere anerkannte Prüfung nachgewiesen.</a:t>
            </a:r>
          </a:p>
          <a:p>
            <a:pPr marL="342900" indent="-342900">
              <a:lnSpc>
                <a:spcPct val="110000"/>
              </a:lnSpc>
              <a:spcAft>
                <a:spcPts val="900"/>
              </a:spcAft>
              <a:buClr>
                <a:srgbClr val="FF0000"/>
              </a:buClr>
              <a:buFont typeface="Wingdings" pitchFamily="2" charset="2"/>
              <a:buChar char="§"/>
            </a:pPr>
            <a:r>
              <a:rPr lang="de-DE" b="1" kern="0" dirty="0"/>
              <a:t>Sie ist jeweils nach spätestens fünf Jahren erneut nachzuweisen.</a:t>
            </a:r>
          </a:p>
          <a:p>
            <a:pPr marL="342900" indent="-342900">
              <a:lnSpc>
                <a:spcPct val="110000"/>
              </a:lnSpc>
              <a:spcAft>
                <a:spcPts val="900"/>
              </a:spcAft>
              <a:buClr>
                <a:srgbClr val="FF0000"/>
              </a:buClr>
              <a:buFont typeface="Wingdings" pitchFamily="2" charset="2"/>
              <a:buChar char="§"/>
            </a:pPr>
            <a:r>
              <a:rPr lang="de-DE" kern="0" dirty="0"/>
              <a:t>Hilfskräfte nach § 2 Abs. 3, die zur Aufsichtsführung beim Wassersport, einschließlich des Schwimmens herangezogen werden, müssen </a:t>
            </a:r>
            <a:r>
              <a:rPr lang="de-DE" b="1" kern="0" dirty="0"/>
              <a:t>schwimmfähig</a:t>
            </a:r>
            <a:r>
              <a:rPr lang="de-DE" kern="0" dirty="0"/>
              <a:t> sein.</a:t>
            </a:r>
          </a:p>
        </p:txBody>
      </p:sp>
    </p:spTree>
    <p:extLst>
      <p:ext uri="{BB962C8B-B14F-4D97-AF65-F5344CB8AC3E}">
        <p14:creationId xmlns:p14="http://schemas.microsoft.com/office/powerpoint/2010/main" val="381874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12</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 25 (</a:t>
            </a:r>
            <a:r>
              <a:rPr lang="de-DE" sz="2000" b="1" dirty="0" err="1"/>
              <a:t>AufsVO</a:t>
            </a:r>
            <a:r>
              <a:rPr lang="de-DE" sz="2000" b="1" dirty="0"/>
              <a:t>) Besondere Vorschriften für mehrtägige Veranstaltungen und Veranstaltungen mit sportlichem Angebot</a:t>
            </a:r>
            <a:endParaRPr lang="de-DE" b="1" dirty="0"/>
          </a:p>
          <a:p>
            <a:endParaRPr lang="de-DE" b="1" dirty="0"/>
          </a:p>
          <a:p>
            <a:r>
              <a:rPr lang="de-DE" b="1" dirty="0">
                <a:solidFill>
                  <a:srgbClr val="0070C0"/>
                </a:solidFill>
              </a:rPr>
              <a:t>Anforderungen an die Aufsicht</a:t>
            </a:r>
          </a:p>
          <a:p>
            <a:endParaRPr lang="de-DE" dirty="0"/>
          </a:p>
          <a:p>
            <a:pPr marL="342900" indent="-342900">
              <a:lnSpc>
                <a:spcPct val="110000"/>
              </a:lnSpc>
              <a:spcAft>
                <a:spcPts val="900"/>
              </a:spcAft>
              <a:buClr>
                <a:srgbClr val="FF0000"/>
              </a:buClr>
              <a:buFont typeface="Wingdings" pitchFamily="2" charset="2"/>
              <a:buChar char="§"/>
            </a:pPr>
            <a:r>
              <a:rPr lang="de-DE" kern="0" dirty="0"/>
              <a:t>(4) Für Veranstaltungen, in deren Rahmen gebadet oder Wassersport betrieben wird, gilt § 21 Abs. 5 nur insoweit entsprechend, </a:t>
            </a:r>
            <a:r>
              <a:rPr lang="de-DE" b="1" kern="0" dirty="0"/>
              <a:t>als keine andere rettungsfähige Person anwesend ist</a:t>
            </a:r>
            <a:r>
              <a:rPr lang="de-DE" kern="0" dirty="0"/>
              <a:t>.</a:t>
            </a:r>
          </a:p>
          <a:p>
            <a:pPr marL="342900" indent="-342900">
              <a:lnSpc>
                <a:spcPct val="110000"/>
              </a:lnSpc>
              <a:spcAft>
                <a:spcPts val="900"/>
              </a:spcAft>
              <a:buClr>
                <a:srgbClr val="FF0000"/>
              </a:buClr>
              <a:buFont typeface="Wingdings" pitchFamily="2" charset="2"/>
              <a:buChar char="§"/>
            </a:pPr>
            <a:endParaRPr lang="de-DE" kern="0" dirty="0"/>
          </a:p>
          <a:p>
            <a:pPr marL="342900" indent="-342900">
              <a:lnSpc>
                <a:spcPct val="110000"/>
              </a:lnSpc>
              <a:spcAft>
                <a:spcPts val="900"/>
              </a:spcAft>
              <a:buClr>
                <a:srgbClr val="FF0000"/>
              </a:buClr>
              <a:buFont typeface="Wingdings" pitchFamily="2" charset="2"/>
              <a:buChar char="Ø"/>
            </a:pPr>
            <a:r>
              <a:rPr lang="de-DE" b="1" kern="0" dirty="0"/>
              <a:t>Muss ein Sportlehrer am Wandertag oder auf der Klassenfahrt anwesend sein, damit Schüler*innen ins Wasser dürfen?</a:t>
            </a:r>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3812114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184473" y="1355601"/>
            <a:ext cx="8780015" cy="5170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spcAft>
                <a:spcPts val="1200"/>
              </a:spcAft>
            </a:pPr>
            <a:r>
              <a:rPr lang="de-DE" sz="2000" b="1" dirty="0"/>
              <a:t>Aufsichtserlass Schulsport § 11 Baden </a:t>
            </a:r>
            <a:endParaRPr lang="de-DE" sz="1600" b="1" dirty="0"/>
          </a:p>
          <a:p>
            <a:pPr marL="285750" indent="-285750">
              <a:lnSpc>
                <a:spcPct val="110000"/>
              </a:lnSpc>
              <a:spcBef>
                <a:spcPts val="600"/>
              </a:spcBef>
              <a:spcAft>
                <a:spcPts val="1500"/>
              </a:spcAft>
              <a:buClr>
                <a:srgbClr val="FF0000"/>
              </a:buClr>
              <a:buFont typeface="Wingdings" pitchFamily="2" charset="2"/>
              <a:buChar char="§"/>
            </a:pPr>
            <a:r>
              <a:rPr lang="de-DE" sz="2000" kern="0" dirty="0"/>
              <a:t>In Abgrenzung zum Schwimmen §10 Aufsichtserlass Schulsport wird in Bezug auf § 25 Abs. 4 </a:t>
            </a:r>
            <a:r>
              <a:rPr lang="de-DE" sz="2000" kern="0" dirty="0" err="1"/>
              <a:t>AufsVO</a:t>
            </a:r>
            <a:r>
              <a:rPr lang="de-DE" sz="2000" kern="0" dirty="0"/>
              <a:t> unter </a:t>
            </a:r>
            <a:r>
              <a:rPr lang="de-DE" sz="2000" kern="0" dirty="0">
                <a:solidFill>
                  <a:schemeClr val="tx2">
                    <a:lumMod val="60000"/>
                    <a:lumOff val="40000"/>
                  </a:schemeClr>
                </a:solidFill>
              </a:rPr>
              <a:t>Baden das freie Bewegen und Spielen im Wasser ohne zielgerichtete Aufgabenstellungen im Rahmen von Schulwanderungen und Schulfahrten</a:t>
            </a:r>
            <a:r>
              <a:rPr lang="de-DE" sz="2000" kern="0" dirty="0"/>
              <a:t> verstanden.</a:t>
            </a:r>
            <a:endParaRPr lang="de-DE" kern="0" dirty="0"/>
          </a:p>
          <a:p>
            <a:pPr marL="342900" indent="-342900">
              <a:lnSpc>
                <a:spcPct val="110000"/>
              </a:lnSpc>
              <a:spcAft>
                <a:spcPts val="900"/>
              </a:spcAft>
              <a:buClr>
                <a:srgbClr val="FF0000"/>
              </a:buClr>
              <a:buFont typeface="Wingdings" pitchFamily="2" charset="2"/>
              <a:buChar char="§"/>
            </a:pPr>
            <a:r>
              <a:rPr lang="de-DE" sz="2000" dirty="0">
                <a:effectLst/>
                <a:latin typeface="Arial" panose="020B0604020202020204" pitchFamily="34" charset="0"/>
              </a:rPr>
              <a:t>Sofern </a:t>
            </a:r>
            <a:r>
              <a:rPr lang="de-DE" sz="2000" b="1" dirty="0">
                <a:effectLst/>
                <a:latin typeface="Arial" panose="020B0604020202020204" pitchFamily="34" charset="0"/>
              </a:rPr>
              <a:t>kein</a:t>
            </a:r>
            <a:r>
              <a:rPr lang="de-DE" sz="2000" dirty="0">
                <a:effectLst/>
                <a:latin typeface="Arial" panose="020B0604020202020204" pitchFamily="34" charset="0"/>
              </a:rPr>
              <a:t> durch den Betreiber eines Schwimmbads oder einer bewachten Badestelle mit der Aufsicht betrautes, </a:t>
            </a:r>
            <a:r>
              <a:rPr lang="de-DE" sz="2000" b="1" dirty="0">
                <a:effectLst/>
                <a:latin typeface="Arial" panose="020B0604020202020204" pitchFamily="34" charset="0"/>
              </a:rPr>
              <a:t>rettungsfähiges Fachpersonal </a:t>
            </a:r>
            <a:r>
              <a:rPr lang="de-DE" sz="2000" dirty="0">
                <a:effectLst/>
                <a:latin typeface="Arial" panose="020B0604020202020204" pitchFamily="34" charset="0"/>
              </a:rPr>
              <a:t>(zum Beispiel ein Bademeister oder Personal eines Rettungsdienstes) anwesend ist, </a:t>
            </a:r>
            <a:r>
              <a:rPr lang="de-DE" sz="2000" b="1" dirty="0">
                <a:effectLst/>
                <a:latin typeface="Arial" panose="020B0604020202020204" pitchFamily="34" charset="0"/>
              </a:rPr>
              <a:t>muss die zur Aufsicht verpflichtete Person oder eine Hilfskraft rettungsfähig sein</a:t>
            </a:r>
            <a:r>
              <a:rPr lang="de-DE" sz="2000" dirty="0">
                <a:effectLst/>
                <a:latin typeface="Arial" panose="020B0604020202020204" pitchFamily="34" charset="0"/>
              </a:rPr>
              <a:t>. §12 Abs. 1 Satz 2 und 3 gilt entsprechend.</a:t>
            </a:r>
          </a:p>
          <a:p>
            <a:pPr>
              <a:lnSpc>
                <a:spcPct val="110000"/>
              </a:lnSpc>
              <a:spcAft>
                <a:spcPts val="900"/>
              </a:spcAft>
              <a:buClr>
                <a:srgbClr val="FF0000"/>
              </a:buClr>
            </a:pPr>
            <a:endParaRPr lang="de-DE" sz="2400" kern="0" dirty="0"/>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779848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181992" y="1538383"/>
            <a:ext cx="8780015" cy="51706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spcBef>
                <a:spcPts val="1200"/>
              </a:spcBef>
              <a:spcAft>
                <a:spcPts val="2400"/>
              </a:spcAft>
            </a:pPr>
            <a:r>
              <a:rPr lang="de-DE" sz="2000" b="1" dirty="0"/>
              <a:t>Aufsichtserlass Schulsport § 11 Baden </a:t>
            </a:r>
            <a:endParaRPr lang="de-DE" sz="1600" b="1" dirty="0"/>
          </a:p>
          <a:p>
            <a:pPr marL="342900" indent="-342900">
              <a:lnSpc>
                <a:spcPct val="110000"/>
              </a:lnSpc>
              <a:spcBef>
                <a:spcPts val="600"/>
              </a:spcBef>
              <a:spcAft>
                <a:spcPts val="300"/>
              </a:spcAft>
              <a:buClr>
                <a:srgbClr val="FF0000"/>
              </a:buClr>
              <a:buSzPct val="97000"/>
              <a:buFont typeface="Wingdings" pitchFamily="2" charset="2"/>
              <a:buChar char="§"/>
            </a:pPr>
            <a:r>
              <a:rPr lang="de-DE" sz="2000" dirty="0">
                <a:effectLst/>
                <a:latin typeface="Arial" panose="020B0604020202020204" pitchFamily="34" charset="0"/>
              </a:rPr>
              <a:t>Beim Baden sind folgende Sicherheitsbestimmungen zu beachten:</a:t>
            </a:r>
          </a:p>
          <a:p>
            <a:pPr marL="800100" lvl="1" indent="-342900">
              <a:lnSpc>
                <a:spcPct val="110000"/>
              </a:lnSpc>
              <a:spcAft>
                <a:spcPts val="300"/>
              </a:spcAft>
              <a:buClr>
                <a:srgbClr val="FF0000"/>
              </a:buClr>
              <a:buSzPct val="97000"/>
              <a:buFont typeface="+mj-lt"/>
              <a:buAutoNum type="arabicPeriod"/>
            </a:pPr>
            <a:r>
              <a:rPr lang="de-DE" sz="2000" b="1" dirty="0">
                <a:effectLst/>
                <a:latin typeface="Arial" panose="020B0604020202020204" pitchFamily="34" charset="0"/>
              </a:rPr>
              <a:t>In offenen Gewässern </a:t>
            </a:r>
            <a:r>
              <a:rPr lang="de-DE" sz="2000" dirty="0">
                <a:effectLst/>
                <a:latin typeface="Arial" panose="020B0604020202020204" pitchFamily="34" charset="0"/>
              </a:rPr>
              <a:t>mit ausgewiesenen Badestellen dürfen je Aufsichtsperson höchstens </a:t>
            </a:r>
            <a:r>
              <a:rPr lang="de-DE" sz="2000" b="1" dirty="0">
                <a:effectLst/>
                <a:latin typeface="Arial" panose="020B0604020202020204" pitchFamily="34" charset="0"/>
              </a:rPr>
              <a:t>16 Schülerinnen </a:t>
            </a:r>
            <a:r>
              <a:rPr lang="de-DE" sz="2000" dirty="0">
                <a:effectLst/>
                <a:latin typeface="Arial" panose="020B0604020202020204" pitchFamily="34" charset="0"/>
              </a:rPr>
              <a:t>und Schüler gleichzeitig im Wasser sein.</a:t>
            </a:r>
          </a:p>
          <a:p>
            <a:pPr marL="800100" lvl="1" indent="-342900">
              <a:lnSpc>
                <a:spcPct val="110000"/>
              </a:lnSpc>
              <a:spcAft>
                <a:spcPts val="300"/>
              </a:spcAft>
              <a:buClr>
                <a:srgbClr val="FF0000"/>
              </a:buClr>
              <a:buSzPct val="97000"/>
              <a:buFont typeface="+mj-lt"/>
              <a:buAutoNum type="arabicPeriod"/>
            </a:pPr>
            <a:r>
              <a:rPr lang="de-DE" sz="2000" dirty="0">
                <a:effectLst/>
                <a:latin typeface="Arial" panose="020B0604020202020204" pitchFamily="34" charset="0"/>
              </a:rPr>
              <a:t>Die Aufsichtsperson muss Badebekleidung tragen.</a:t>
            </a:r>
          </a:p>
          <a:p>
            <a:pPr marL="800100" lvl="1" indent="-342900">
              <a:lnSpc>
                <a:spcPct val="110000"/>
              </a:lnSpc>
              <a:spcAft>
                <a:spcPts val="300"/>
              </a:spcAft>
              <a:buClr>
                <a:srgbClr val="FF0000"/>
              </a:buClr>
              <a:buSzPct val="97000"/>
              <a:buFont typeface="+mj-lt"/>
              <a:buAutoNum type="arabicPeriod"/>
            </a:pPr>
            <a:r>
              <a:rPr lang="de-DE" sz="2000" dirty="0">
                <a:effectLst/>
                <a:latin typeface="Arial" panose="020B0604020202020204" pitchFamily="34" charset="0"/>
              </a:rPr>
              <a:t>Die Aufsichtsperson muss darauf achten, dass die Schülerinnen und Schüler nicht in überhitztem Zustand und unmittelbar nach dem Essen ins Wasser gehen.</a:t>
            </a:r>
            <a:endParaRPr lang="de-DE" sz="2000" kern="0" dirty="0"/>
          </a:p>
          <a:p>
            <a:pPr marL="285750" indent="-285750">
              <a:lnSpc>
                <a:spcPct val="110000"/>
              </a:lnSpc>
              <a:spcAft>
                <a:spcPts val="900"/>
              </a:spcAft>
              <a:buClr>
                <a:srgbClr val="FF0000"/>
              </a:buClr>
              <a:buFont typeface="Wingdings" pitchFamily="2" charset="2"/>
              <a:buChar char="§"/>
            </a:pPr>
            <a:endParaRPr lang="de-DE" sz="2400" kern="0" dirty="0"/>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65870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426600" y="1268760"/>
            <a:ext cx="8177848" cy="46085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lnSpc>
                <a:spcPct val="150000"/>
              </a:lnSpc>
              <a:spcAft>
                <a:spcPts val="600"/>
              </a:spcAft>
            </a:pPr>
            <a:r>
              <a:rPr lang="de-DE" sz="2000" b="1" dirty="0"/>
              <a:t>Aufsichtserlass Schulsport §13 besondere Regelungen zum Baden</a:t>
            </a:r>
            <a:endParaRPr lang="de-DE" kern="0" dirty="0"/>
          </a:p>
          <a:p>
            <a:pPr marL="342900" indent="-342900">
              <a:lnSpc>
                <a:spcPct val="110000"/>
              </a:lnSpc>
              <a:spcAft>
                <a:spcPts val="900"/>
              </a:spcAft>
              <a:buClr>
                <a:srgbClr val="FF0000"/>
              </a:buClr>
              <a:buFont typeface="Wingdings" pitchFamily="2" charset="2"/>
              <a:buChar char="§"/>
            </a:pPr>
            <a:r>
              <a:rPr lang="de-DE" kern="0" dirty="0"/>
              <a:t>Schwimmen und Baden darf sowohl in Hallen- oder Freibädern als auch in </a:t>
            </a:r>
            <a:r>
              <a:rPr lang="de-DE" b="1" kern="0" dirty="0"/>
              <a:t>offenen Gewässern</a:t>
            </a:r>
            <a:r>
              <a:rPr lang="de-DE" kern="0" dirty="0"/>
              <a:t> </a:t>
            </a:r>
            <a:r>
              <a:rPr lang="de-DE" b="1" kern="0" dirty="0"/>
              <a:t>mit ausgewiesenen Badestellen </a:t>
            </a:r>
            <a:r>
              <a:rPr lang="de-DE" kern="0" dirty="0"/>
              <a:t>an Binnengewässern oder sicheren Küstengewässern stattfinden.</a:t>
            </a:r>
          </a:p>
          <a:p>
            <a:pPr marL="342900" indent="-342900">
              <a:lnSpc>
                <a:spcPct val="110000"/>
              </a:lnSpc>
              <a:spcAft>
                <a:spcPts val="900"/>
              </a:spcAft>
              <a:buClr>
                <a:srgbClr val="FF0000"/>
              </a:buClr>
              <a:buFont typeface="Wingdings" pitchFamily="2" charset="2"/>
              <a:buChar char="§"/>
            </a:pPr>
            <a:r>
              <a:rPr lang="de-DE" kern="0" dirty="0"/>
              <a:t>An Küstengewässern sind Schwimmen und Baden nur an Badestellen erlaubt, die von Rettungsorganisationen </a:t>
            </a:r>
            <a:r>
              <a:rPr lang="de-DE" b="1" kern="0" dirty="0"/>
              <a:t>überwacht</a:t>
            </a:r>
            <a:r>
              <a:rPr lang="de-DE" kern="0" dirty="0"/>
              <a:t> werden.</a:t>
            </a:r>
          </a:p>
          <a:p>
            <a:pPr marL="342900" indent="-342900">
              <a:lnSpc>
                <a:spcPct val="110000"/>
              </a:lnSpc>
              <a:spcAft>
                <a:spcPts val="900"/>
              </a:spcAft>
              <a:buClr>
                <a:srgbClr val="FF0000"/>
              </a:buClr>
              <a:buFont typeface="Wingdings" pitchFamily="2" charset="2"/>
              <a:buChar char="§"/>
            </a:pPr>
            <a:r>
              <a:rPr lang="de-DE" kern="0" dirty="0"/>
              <a:t>Der für Nichtschwimmer freigegebene Badebereich muss </a:t>
            </a:r>
            <a:r>
              <a:rPr lang="de-DE" b="1" kern="0" dirty="0"/>
              <a:t>klar gekennzeichnet</a:t>
            </a:r>
            <a:r>
              <a:rPr lang="de-DE" kern="0" dirty="0"/>
              <a:t> sein! </a:t>
            </a:r>
            <a:r>
              <a:rPr lang="de-DE" b="1" kern="0" dirty="0"/>
              <a:t>Fehlt eine Abgrenzung, </a:t>
            </a:r>
            <a:r>
              <a:rPr lang="de-DE" kern="0" dirty="0"/>
              <a:t>so</a:t>
            </a:r>
            <a:r>
              <a:rPr lang="de-DE" b="1" kern="0" dirty="0"/>
              <a:t> dürfen </a:t>
            </a:r>
            <a:r>
              <a:rPr lang="de-DE" kern="0" dirty="0"/>
              <a:t>sich </a:t>
            </a:r>
            <a:r>
              <a:rPr lang="de-DE" b="1" kern="0" dirty="0"/>
              <a:t>Nichtschwimmerinnen und Nichtschwimmer nicht ins Wasser </a:t>
            </a:r>
            <a:r>
              <a:rPr lang="de-DE" kern="0" dirty="0"/>
              <a:t>begeben.</a:t>
            </a:r>
          </a:p>
          <a:p>
            <a:pPr marL="342900" indent="-342900">
              <a:lnSpc>
                <a:spcPct val="110000"/>
              </a:lnSpc>
              <a:spcAft>
                <a:spcPts val="900"/>
              </a:spcAft>
              <a:buClr>
                <a:srgbClr val="FF0000"/>
              </a:buClr>
              <a:buFont typeface="Wingdings" pitchFamily="2" charset="2"/>
              <a:buChar char="§"/>
            </a:pPr>
            <a:r>
              <a:rPr lang="de-DE" dirty="0">
                <a:effectLst/>
                <a:latin typeface="Arial" panose="020B0604020202020204" pitchFamily="34" charset="0"/>
              </a:rPr>
              <a:t>Beim Wassersport außerhalb von Hallen- oder Freibädern sind insbesondere Strömungs-, Wind-, Witterungs- und Wellenbedingungen, Wassertemperaturen, Untiefen und Vegetation sowie die Lernausgangslage der Schülerinnen und Schüler angemessen zu berücksichtigen. […]</a:t>
            </a:r>
            <a:endParaRPr lang="de-DE" kern="0" dirty="0"/>
          </a:p>
        </p:txBody>
      </p:sp>
    </p:spTree>
    <p:extLst>
      <p:ext uri="{BB962C8B-B14F-4D97-AF65-F5344CB8AC3E}">
        <p14:creationId xmlns:p14="http://schemas.microsoft.com/office/powerpoint/2010/main" val="210219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E296CA1-A806-BD46-8BBF-0ACE70257C65}"/>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80F350BF-BFFA-D24B-8741-35CA2647D893}"/>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0E6A17E6-DDAD-D34B-86A8-73BEB6E34696}"/>
              </a:ext>
            </a:extLst>
          </p:cNvPr>
          <p:cNvSpPr>
            <a:spLocks noGrp="1"/>
          </p:cNvSpPr>
          <p:nvPr>
            <p:ph type="sldNum" sz="quarter" idx="12"/>
          </p:nvPr>
        </p:nvSpPr>
        <p:spPr/>
        <p:txBody>
          <a:bodyPr/>
          <a:lstStyle/>
          <a:p>
            <a:pPr>
              <a:defRPr/>
            </a:pPr>
            <a:fld id="{38B6DDB1-7D1E-4B96-A0F4-24F82F6F22D9}" type="slidenum">
              <a:rPr lang="de-DE" smtClean="0"/>
              <a:pPr>
                <a:defRPr/>
              </a:pPr>
              <a:t>16</a:t>
            </a:fld>
            <a:endParaRPr lang="de-DE"/>
          </a:p>
        </p:txBody>
      </p:sp>
      <p:pic>
        <p:nvPicPr>
          <p:cNvPr id="7" name="Grafik 6">
            <a:extLst>
              <a:ext uri="{FF2B5EF4-FFF2-40B4-BE49-F238E27FC236}">
                <a16:creationId xmlns:a16="http://schemas.microsoft.com/office/drawing/2014/main" id="{DC72BA12-93B2-3D4C-A32D-DA487B7E5264}"/>
              </a:ext>
            </a:extLst>
          </p:cNvPr>
          <p:cNvPicPr>
            <a:picLocks noChangeAspect="1"/>
          </p:cNvPicPr>
          <p:nvPr/>
        </p:nvPicPr>
        <p:blipFill>
          <a:blip r:embed="rId2"/>
          <a:stretch>
            <a:fillRect/>
          </a:stretch>
        </p:blipFill>
        <p:spPr>
          <a:xfrm>
            <a:off x="59436" y="2132856"/>
            <a:ext cx="8746657" cy="3577589"/>
          </a:xfrm>
          <a:prstGeom prst="rect">
            <a:avLst/>
          </a:prstGeom>
        </p:spPr>
      </p:pic>
      <p:sp>
        <p:nvSpPr>
          <p:cNvPr id="8" name="Textfeld 7">
            <a:extLst>
              <a:ext uri="{FF2B5EF4-FFF2-40B4-BE49-F238E27FC236}">
                <a16:creationId xmlns:a16="http://schemas.microsoft.com/office/drawing/2014/main" id="{C1290FCE-F6A0-AD4D-9636-DEDBE480544A}"/>
              </a:ext>
            </a:extLst>
          </p:cNvPr>
          <p:cNvSpPr txBox="1"/>
          <p:nvPr/>
        </p:nvSpPr>
        <p:spPr>
          <a:xfrm>
            <a:off x="539552" y="332656"/>
            <a:ext cx="5349541" cy="584775"/>
          </a:xfrm>
          <a:prstGeom prst="rect">
            <a:avLst/>
          </a:prstGeom>
          <a:noFill/>
        </p:spPr>
        <p:txBody>
          <a:bodyPr wrap="none" rtlCol="0">
            <a:spAutoFit/>
          </a:bodyPr>
          <a:lstStyle/>
          <a:p>
            <a:r>
              <a:rPr lang="de-DE" sz="3200" b="1" dirty="0"/>
              <a:t>Badezonenkennzeichnung</a:t>
            </a:r>
            <a:endParaRPr lang="de-DE" sz="2800" b="1" dirty="0"/>
          </a:p>
        </p:txBody>
      </p:sp>
    </p:spTree>
    <p:extLst>
      <p:ext uri="{BB962C8B-B14F-4D97-AF65-F5344CB8AC3E}">
        <p14:creationId xmlns:p14="http://schemas.microsoft.com/office/powerpoint/2010/main" val="2457885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Anforderungen an den Retter</a:t>
            </a:r>
            <a:endParaRPr lang="de-DE" sz="1800" dirty="0"/>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t="-7641" b="-7641"/>
          <a:stretch/>
        </p:blipFill>
        <p:spPr>
          <a:xfrm>
            <a:off x="-36512" y="908720"/>
            <a:ext cx="5606589" cy="4204941"/>
          </a:xfrm>
          <a:prstGeom prst="rect">
            <a:avLst/>
          </a:prstGeom>
        </p:spPr>
      </p:pic>
      <p:pic>
        <p:nvPicPr>
          <p:cNvPr id="7" name="Grafik 6">
            <a:extLst>
              <a:ext uri="{FF2B5EF4-FFF2-40B4-BE49-F238E27FC236}">
                <a16:creationId xmlns:a16="http://schemas.microsoft.com/office/drawing/2014/main" id="{C6697F1B-DDB6-7015-83F5-A3DFA03EE1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6011" y="2388773"/>
            <a:ext cx="4814501" cy="3610876"/>
          </a:xfrm>
          <a:prstGeom prst="rect">
            <a:avLst/>
          </a:prstGeom>
        </p:spPr>
      </p:pic>
    </p:spTree>
    <p:extLst>
      <p:ext uri="{BB962C8B-B14F-4D97-AF65-F5344CB8AC3E}">
        <p14:creationId xmlns:p14="http://schemas.microsoft.com/office/powerpoint/2010/main" val="139524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4AB7C0C-0065-FD43-86DC-1D6BA146ACA2}"/>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18B9D88B-F558-8548-B8E6-BAE70E8EFEEC}"/>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25C6506A-4538-044F-8250-4DEE74ED542C}"/>
              </a:ext>
            </a:extLst>
          </p:cNvPr>
          <p:cNvSpPr>
            <a:spLocks noGrp="1"/>
          </p:cNvSpPr>
          <p:nvPr>
            <p:ph type="sldNum" sz="quarter" idx="12"/>
          </p:nvPr>
        </p:nvSpPr>
        <p:spPr/>
        <p:txBody>
          <a:bodyPr/>
          <a:lstStyle/>
          <a:p>
            <a:pPr>
              <a:defRPr/>
            </a:pPr>
            <a:fld id="{38B6DDB1-7D1E-4B96-A0F4-24F82F6F22D9}" type="slidenum">
              <a:rPr lang="de-DE" smtClean="0"/>
              <a:pPr>
                <a:defRPr/>
              </a:pPr>
              <a:t>18</a:t>
            </a:fld>
            <a:endParaRPr lang="de-DE"/>
          </a:p>
        </p:txBody>
      </p:sp>
      <p:pic>
        <p:nvPicPr>
          <p:cNvPr id="22" name="Grafik 21">
            <a:extLst>
              <a:ext uri="{FF2B5EF4-FFF2-40B4-BE49-F238E27FC236}">
                <a16:creationId xmlns:a16="http://schemas.microsoft.com/office/drawing/2014/main" id="{38DDC517-5A6D-0D6A-5F03-EB1B700CD7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 y="652571"/>
            <a:ext cx="4928592" cy="3696444"/>
          </a:xfrm>
          <a:prstGeom prst="rect">
            <a:avLst/>
          </a:prstGeom>
        </p:spPr>
      </p:pic>
      <p:sp>
        <p:nvSpPr>
          <p:cNvPr id="5" name="Textfeld 4">
            <a:extLst>
              <a:ext uri="{FF2B5EF4-FFF2-40B4-BE49-F238E27FC236}">
                <a16:creationId xmlns:a16="http://schemas.microsoft.com/office/drawing/2014/main" id="{96CFEFE3-6F57-8D46-9906-36FACF5C5AFE}"/>
              </a:ext>
            </a:extLst>
          </p:cNvPr>
          <p:cNvSpPr txBox="1"/>
          <p:nvPr/>
        </p:nvSpPr>
        <p:spPr>
          <a:xfrm>
            <a:off x="1138834" y="10230"/>
            <a:ext cx="5875326" cy="584775"/>
          </a:xfrm>
          <a:prstGeom prst="rect">
            <a:avLst/>
          </a:prstGeom>
          <a:noFill/>
        </p:spPr>
        <p:txBody>
          <a:bodyPr wrap="none" rtlCol="0">
            <a:spAutoFit/>
          </a:bodyPr>
          <a:lstStyle/>
          <a:p>
            <a:r>
              <a:rPr lang="de-DE" sz="3200" b="1" dirty="0"/>
              <a:t>Anforderungen an den Retter</a:t>
            </a:r>
          </a:p>
        </p:txBody>
      </p:sp>
      <p:pic>
        <p:nvPicPr>
          <p:cNvPr id="20" name="Grafik 19">
            <a:extLst>
              <a:ext uri="{FF2B5EF4-FFF2-40B4-BE49-F238E27FC236}">
                <a16:creationId xmlns:a16="http://schemas.microsoft.com/office/drawing/2014/main" id="{245BEB74-4F74-A665-F604-6A06F0B1F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5480" y="2500793"/>
            <a:ext cx="4688520" cy="3516390"/>
          </a:xfrm>
          <a:prstGeom prst="rect">
            <a:avLst/>
          </a:prstGeom>
        </p:spPr>
      </p:pic>
    </p:spTree>
    <p:extLst>
      <p:ext uri="{BB962C8B-B14F-4D97-AF65-F5344CB8AC3E}">
        <p14:creationId xmlns:p14="http://schemas.microsoft.com/office/powerpoint/2010/main" val="400707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stretch>
            <a:fillRect/>
          </a:stretch>
        </p:blipFill>
        <p:spPr>
          <a:xfrm>
            <a:off x="401497" y="1449582"/>
            <a:ext cx="3076665" cy="2298659"/>
          </a:xfrm>
          <a:prstGeom prst="rect">
            <a:avLst/>
          </a:prstGeom>
        </p:spPr>
      </p:pic>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19</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6780B7C5-9848-F4E0-EF27-3DFEF2220050}"/>
              </a:ext>
            </a:extLst>
          </p:cNvPr>
          <p:cNvGraphicFramePr/>
          <p:nvPr>
            <p:extLst>
              <p:ext uri="{D42A27DB-BD31-4B8C-83A1-F6EECF244321}">
                <p14:modId xmlns:p14="http://schemas.microsoft.com/office/powerpoint/2010/main" val="4220515541"/>
              </p:ext>
            </p:extLst>
          </p:nvPr>
        </p:nvGraphicFramePr>
        <p:xfrm>
          <a:off x="3620294" y="1588001"/>
          <a:ext cx="518556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9907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Lehrgangsinhalte</a:t>
            </a: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18.12.24</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a:t>
            </a:fld>
            <a:endParaRPr lang="de-DE" sz="1200">
              <a:solidFill>
                <a:srgbClr val="898989"/>
              </a:solidFill>
            </a:endParaRPr>
          </a:p>
        </p:txBody>
      </p:sp>
      <p:sp>
        <p:nvSpPr>
          <p:cNvPr id="10249" name="AutoShape 4"/>
          <p:cNvSpPr>
            <a:spLocks/>
          </p:cNvSpPr>
          <p:nvPr/>
        </p:nvSpPr>
        <p:spPr bwMode="auto">
          <a:xfrm>
            <a:off x="599780" y="1556792"/>
            <a:ext cx="7639963" cy="499015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35000"/>
              </a:lnSpc>
              <a:spcBef>
                <a:spcPct val="0"/>
              </a:spcBef>
              <a:buClr>
                <a:srgbClr val="FF0000"/>
              </a:buClr>
              <a:buFont typeface="Wingdings" panose="05000000000000000000" pitchFamily="2" charset="2"/>
              <a:buChar char="§"/>
            </a:pPr>
            <a:r>
              <a:rPr lang="de-DE" sz="2000" dirty="0"/>
              <a:t>Begrüßung</a:t>
            </a:r>
          </a:p>
          <a:p>
            <a:pPr lvl="1" eaLnBrk="1" hangingPunct="1">
              <a:lnSpc>
                <a:spcPct val="135000"/>
              </a:lnSpc>
              <a:spcBef>
                <a:spcPct val="0"/>
              </a:spcBef>
              <a:buClr>
                <a:srgbClr val="FF0000"/>
              </a:buClr>
              <a:buFont typeface="Wingdings" panose="05000000000000000000" pitchFamily="2" charset="2"/>
              <a:buChar char="§"/>
            </a:pPr>
            <a:r>
              <a:rPr lang="de-DE" sz="1600" dirty="0"/>
              <a:t>Formalien</a:t>
            </a:r>
          </a:p>
          <a:p>
            <a:pPr eaLnBrk="1" hangingPunct="1">
              <a:lnSpc>
                <a:spcPct val="135000"/>
              </a:lnSpc>
              <a:spcBef>
                <a:spcPct val="0"/>
              </a:spcBef>
              <a:buClr>
                <a:srgbClr val="FF0000"/>
              </a:buClr>
              <a:buFont typeface="Wingdings" panose="05000000000000000000" pitchFamily="2" charset="2"/>
              <a:buChar char="§"/>
            </a:pPr>
            <a:r>
              <a:rPr lang="de-DE" sz="2000" dirty="0"/>
              <a:t>Rechtliche Grundlagen</a:t>
            </a:r>
          </a:p>
          <a:p>
            <a:pPr eaLnBrk="1" hangingPunct="1">
              <a:lnSpc>
                <a:spcPct val="135000"/>
              </a:lnSpc>
              <a:spcBef>
                <a:spcPct val="0"/>
              </a:spcBef>
              <a:buClr>
                <a:srgbClr val="FF0000"/>
              </a:buClr>
              <a:buFont typeface="Wingdings" panose="05000000000000000000" pitchFamily="2" charset="2"/>
              <a:buChar char="§"/>
            </a:pPr>
            <a:r>
              <a:rPr lang="de-DE" sz="2000" dirty="0"/>
              <a:t>Aspekte des Rettens</a:t>
            </a:r>
          </a:p>
          <a:p>
            <a:pPr eaLnBrk="1" hangingPunct="1">
              <a:lnSpc>
                <a:spcPct val="135000"/>
              </a:lnSpc>
              <a:spcBef>
                <a:spcPct val="0"/>
              </a:spcBef>
              <a:buClr>
                <a:srgbClr val="FF0000"/>
              </a:buClr>
              <a:buFont typeface="Wingdings" panose="05000000000000000000" pitchFamily="2" charset="2"/>
              <a:buChar char="§"/>
            </a:pPr>
            <a:r>
              <a:rPr lang="de-DE" sz="2000" dirty="0"/>
              <a:t>Grundlagen Erste Hilfe, HLW</a:t>
            </a:r>
          </a:p>
          <a:p>
            <a:pPr eaLnBrk="1" hangingPunct="1">
              <a:lnSpc>
                <a:spcPct val="135000"/>
              </a:lnSpc>
              <a:spcBef>
                <a:spcPct val="0"/>
              </a:spcBef>
              <a:buClr>
                <a:srgbClr val="FF0000"/>
              </a:buClr>
              <a:buFont typeface="Wingdings" panose="05000000000000000000" pitchFamily="2" charset="2"/>
              <a:buChar char="§"/>
            </a:pPr>
            <a:r>
              <a:rPr lang="de-DE" sz="2000" dirty="0"/>
              <a:t>Rettungsschwimmen Praxis</a:t>
            </a:r>
          </a:p>
          <a:p>
            <a:pPr lvl="1" eaLnBrk="1" hangingPunct="1">
              <a:lnSpc>
                <a:spcPct val="135000"/>
              </a:lnSpc>
              <a:spcBef>
                <a:spcPct val="0"/>
              </a:spcBef>
              <a:buClr>
                <a:srgbClr val="FF0000"/>
              </a:buClr>
              <a:buFont typeface="Wingdings" panose="05000000000000000000" pitchFamily="2" charset="2"/>
              <a:buChar char="§"/>
            </a:pPr>
            <a:r>
              <a:rPr lang="de-DE" sz="1600" dirty="0"/>
              <a:t>Transport- und Schlepptechniken</a:t>
            </a:r>
          </a:p>
          <a:p>
            <a:pPr lvl="1" eaLnBrk="1" hangingPunct="1">
              <a:lnSpc>
                <a:spcPct val="135000"/>
              </a:lnSpc>
              <a:spcBef>
                <a:spcPct val="0"/>
              </a:spcBef>
              <a:buClr>
                <a:srgbClr val="FF0000"/>
              </a:buClr>
              <a:buFont typeface="Wingdings" panose="05000000000000000000" pitchFamily="2" charset="2"/>
              <a:buChar char="§"/>
            </a:pPr>
            <a:r>
              <a:rPr lang="de-DE" sz="1600" dirty="0"/>
              <a:t>Befreiungstechniken</a:t>
            </a:r>
          </a:p>
          <a:p>
            <a:pPr lvl="1" eaLnBrk="1" hangingPunct="1">
              <a:lnSpc>
                <a:spcPct val="135000"/>
              </a:lnSpc>
              <a:spcBef>
                <a:spcPct val="0"/>
              </a:spcBef>
              <a:buClr>
                <a:srgbClr val="FF0000"/>
              </a:buClr>
              <a:buFont typeface="Wingdings" panose="05000000000000000000" pitchFamily="2" charset="2"/>
              <a:buChar char="§"/>
            </a:pPr>
            <a:r>
              <a:rPr lang="de-DE" sz="1600" dirty="0"/>
              <a:t>Tief- und Streckentauchen</a:t>
            </a:r>
          </a:p>
          <a:p>
            <a:pPr lvl="1" eaLnBrk="1" hangingPunct="1">
              <a:lnSpc>
                <a:spcPct val="135000"/>
              </a:lnSpc>
              <a:spcBef>
                <a:spcPct val="0"/>
              </a:spcBef>
              <a:buClr>
                <a:srgbClr val="FF0000"/>
              </a:buClr>
              <a:buFont typeface="Wingdings" panose="05000000000000000000" pitchFamily="2" charset="2"/>
              <a:buChar char="§"/>
            </a:pPr>
            <a:r>
              <a:rPr lang="de-DE" sz="1600" dirty="0" err="1"/>
              <a:t>Anlandbringen</a:t>
            </a:r>
            <a:endParaRPr lang="de-DE" sz="1600" dirty="0"/>
          </a:p>
          <a:p>
            <a:pPr lvl="1" eaLnBrk="1" hangingPunct="1">
              <a:lnSpc>
                <a:spcPct val="135000"/>
              </a:lnSpc>
              <a:spcBef>
                <a:spcPct val="0"/>
              </a:spcBef>
              <a:buClr>
                <a:srgbClr val="FF0000"/>
              </a:buClr>
              <a:buFont typeface="Wingdings" panose="05000000000000000000" pitchFamily="2" charset="2"/>
              <a:buChar char="§"/>
            </a:pPr>
            <a:r>
              <a:rPr lang="de-DE" sz="1600" dirty="0"/>
              <a:t>Kombinierte Übung als Abschlussprüfung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20</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5" name="Diagramm 4">
            <a:extLst>
              <a:ext uri="{FF2B5EF4-FFF2-40B4-BE49-F238E27FC236}">
                <a16:creationId xmlns:a16="http://schemas.microsoft.com/office/drawing/2014/main" id="{B828A2B1-453C-C5D6-F1E2-952863808EFE}"/>
              </a:ext>
            </a:extLst>
          </p:cNvPr>
          <p:cNvGraphicFramePr/>
          <p:nvPr>
            <p:extLst>
              <p:ext uri="{D42A27DB-BD31-4B8C-83A1-F6EECF244321}">
                <p14:modId xmlns:p14="http://schemas.microsoft.com/office/powerpoint/2010/main" val="3480877683"/>
              </p:ext>
            </p:extLst>
          </p:nvPr>
        </p:nvGraphicFramePr>
        <p:xfrm>
          <a:off x="3794095" y="1628800"/>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65F29FF7-ACA8-62BC-3909-9972E167D7DF}"/>
              </a:ext>
            </a:extLst>
          </p:cNvPr>
          <p:cNvPicPr>
            <a:picLocks noChangeAspect="1"/>
          </p:cNvPicPr>
          <p:nvPr/>
        </p:nvPicPr>
        <p:blipFill>
          <a:blip r:embed="rId8" cstate="print"/>
          <a:stretch>
            <a:fillRect/>
          </a:stretch>
        </p:blipFill>
        <p:spPr>
          <a:xfrm>
            <a:off x="395536" y="2074850"/>
            <a:ext cx="2948388" cy="2431662"/>
          </a:xfrm>
          <a:prstGeom prst="rect">
            <a:avLst/>
          </a:prstGeom>
        </p:spPr>
      </p:pic>
    </p:spTree>
    <p:extLst>
      <p:ext uri="{BB962C8B-B14F-4D97-AF65-F5344CB8AC3E}">
        <p14:creationId xmlns:p14="http://schemas.microsoft.com/office/powerpoint/2010/main" val="413661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21</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extLst>
              <p:ext uri="{D42A27DB-BD31-4B8C-83A1-F6EECF244321}">
                <p14:modId xmlns:p14="http://schemas.microsoft.com/office/powerpoint/2010/main" val="2091883938"/>
              </p:ext>
            </p:extLst>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fik 6">
            <a:extLst>
              <a:ext uri="{FF2B5EF4-FFF2-40B4-BE49-F238E27FC236}">
                <a16:creationId xmlns:a16="http://schemas.microsoft.com/office/drawing/2014/main" id="{4463B4FA-534A-A4E2-CB1F-CF57BFF10FEB}"/>
              </a:ext>
            </a:extLst>
          </p:cNvPr>
          <p:cNvPicPr>
            <a:picLocks noChangeAspect="1"/>
          </p:cNvPicPr>
          <p:nvPr/>
        </p:nvPicPr>
        <p:blipFill>
          <a:blip r:embed="rId8"/>
          <a:stretch>
            <a:fillRect/>
          </a:stretch>
        </p:blipFill>
        <p:spPr>
          <a:xfrm>
            <a:off x="23837" y="2621444"/>
            <a:ext cx="4398760" cy="3017754"/>
          </a:xfrm>
          <a:prstGeom prst="rect">
            <a:avLst/>
          </a:prstGeom>
        </p:spPr>
      </p:pic>
    </p:spTree>
    <p:extLst>
      <p:ext uri="{BB962C8B-B14F-4D97-AF65-F5344CB8AC3E}">
        <p14:creationId xmlns:p14="http://schemas.microsoft.com/office/powerpoint/2010/main" val="3827033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22</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a:extLst>
              <a:ext uri="{FF2B5EF4-FFF2-40B4-BE49-F238E27FC236}">
                <a16:creationId xmlns:a16="http://schemas.microsoft.com/office/drawing/2014/main" id="{A78D76D0-70A1-6ED1-9567-FC8E4647AEEF}"/>
              </a:ext>
            </a:extLst>
          </p:cNvPr>
          <p:cNvPicPr>
            <a:picLocks noChangeAspect="1"/>
          </p:cNvPicPr>
          <p:nvPr/>
        </p:nvPicPr>
        <p:blipFill>
          <a:blip r:embed="rId8"/>
          <a:stretch>
            <a:fillRect/>
          </a:stretch>
        </p:blipFill>
        <p:spPr>
          <a:xfrm>
            <a:off x="77375" y="1914791"/>
            <a:ext cx="4494625" cy="3028417"/>
          </a:xfrm>
          <a:prstGeom prst="rect">
            <a:avLst/>
          </a:prstGeom>
        </p:spPr>
      </p:pic>
    </p:spTree>
    <p:extLst>
      <p:ext uri="{BB962C8B-B14F-4D97-AF65-F5344CB8AC3E}">
        <p14:creationId xmlns:p14="http://schemas.microsoft.com/office/powerpoint/2010/main" val="263093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fik 4">
            <a:extLst>
              <a:ext uri="{FF2B5EF4-FFF2-40B4-BE49-F238E27FC236}">
                <a16:creationId xmlns:a16="http://schemas.microsoft.com/office/drawing/2014/main" id="{D9228386-FE73-795B-68A5-82EC67B668B2}"/>
              </a:ext>
            </a:extLst>
          </p:cNvPr>
          <p:cNvPicPr>
            <a:picLocks noChangeAspect="1"/>
          </p:cNvPicPr>
          <p:nvPr/>
        </p:nvPicPr>
        <p:blipFill>
          <a:blip r:embed="rId8"/>
          <a:stretch>
            <a:fillRect/>
          </a:stretch>
        </p:blipFill>
        <p:spPr>
          <a:xfrm>
            <a:off x="106239" y="2062151"/>
            <a:ext cx="4476330" cy="3023033"/>
          </a:xfrm>
          <a:prstGeom prst="rect">
            <a:avLst/>
          </a:prstGeom>
        </p:spPr>
      </p:pic>
    </p:spTree>
    <p:extLst>
      <p:ext uri="{BB962C8B-B14F-4D97-AF65-F5344CB8AC3E}">
        <p14:creationId xmlns:p14="http://schemas.microsoft.com/office/powerpoint/2010/main" val="4013353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ADDE0878-73D3-0351-5055-DBF0740CEC81}"/>
              </a:ext>
            </a:extLst>
          </p:cNvPr>
          <p:cNvGraphicFramePr/>
          <p:nvPr/>
        </p:nvGraphicFramePr>
        <p:xfrm>
          <a:off x="413567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A1AE9861-25C8-67E7-0783-381A6F644FBC}"/>
              </a:ext>
            </a:extLst>
          </p:cNvPr>
          <p:cNvPicPr>
            <a:picLocks noChangeAspect="1"/>
          </p:cNvPicPr>
          <p:nvPr/>
        </p:nvPicPr>
        <p:blipFill>
          <a:blip r:embed="rId8"/>
          <a:stretch>
            <a:fillRect/>
          </a:stretch>
        </p:blipFill>
        <p:spPr>
          <a:xfrm>
            <a:off x="-36512" y="2112242"/>
            <a:ext cx="4537528" cy="3133579"/>
          </a:xfrm>
          <a:prstGeom prst="rect">
            <a:avLst/>
          </a:prstGeom>
        </p:spPr>
      </p:pic>
    </p:spTree>
    <p:extLst>
      <p:ext uri="{BB962C8B-B14F-4D97-AF65-F5344CB8AC3E}">
        <p14:creationId xmlns:p14="http://schemas.microsoft.com/office/powerpoint/2010/main" val="40649611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5" name="Diagramm 4">
            <a:extLst>
              <a:ext uri="{FF2B5EF4-FFF2-40B4-BE49-F238E27FC236}">
                <a16:creationId xmlns:a16="http://schemas.microsoft.com/office/drawing/2014/main" id="{6955AE08-3570-E934-88F7-007FE8B2F114}"/>
              </a:ext>
            </a:extLst>
          </p:cNvPr>
          <p:cNvGraphicFramePr/>
          <p:nvPr>
            <p:extLst>
              <p:ext uri="{D42A27DB-BD31-4B8C-83A1-F6EECF244321}">
                <p14:modId xmlns:p14="http://schemas.microsoft.com/office/powerpoint/2010/main" val="1167326452"/>
              </p:ext>
            </p:extLst>
          </p:nvPr>
        </p:nvGraphicFramePr>
        <p:xfrm>
          <a:off x="3958431" y="152355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fik 6">
            <a:extLst>
              <a:ext uri="{FF2B5EF4-FFF2-40B4-BE49-F238E27FC236}">
                <a16:creationId xmlns:a16="http://schemas.microsoft.com/office/drawing/2014/main" id="{D0A80CBA-3AA3-8421-3FB5-CE76BC3C1449}"/>
              </a:ext>
            </a:extLst>
          </p:cNvPr>
          <p:cNvPicPr>
            <a:picLocks noChangeAspect="1"/>
          </p:cNvPicPr>
          <p:nvPr/>
        </p:nvPicPr>
        <p:blipFill rotWithShape="1">
          <a:blip r:embed="rId8"/>
          <a:srcRect l="953"/>
          <a:stretch/>
        </p:blipFill>
        <p:spPr>
          <a:xfrm>
            <a:off x="320255" y="1858092"/>
            <a:ext cx="3638176" cy="1417443"/>
          </a:xfrm>
          <a:prstGeom prst="rect">
            <a:avLst/>
          </a:prstGeom>
        </p:spPr>
      </p:pic>
      <p:pic>
        <p:nvPicPr>
          <p:cNvPr id="8" name="Grafik 7">
            <a:extLst>
              <a:ext uri="{FF2B5EF4-FFF2-40B4-BE49-F238E27FC236}">
                <a16:creationId xmlns:a16="http://schemas.microsoft.com/office/drawing/2014/main" id="{188F02A6-9397-F75C-3202-75D4DDD97773}"/>
              </a:ext>
            </a:extLst>
          </p:cNvPr>
          <p:cNvPicPr>
            <a:picLocks noChangeAspect="1"/>
          </p:cNvPicPr>
          <p:nvPr/>
        </p:nvPicPr>
        <p:blipFill>
          <a:blip r:embed="rId9"/>
          <a:stretch>
            <a:fillRect/>
          </a:stretch>
        </p:blipFill>
        <p:spPr>
          <a:xfrm>
            <a:off x="327327" y="3834336"/>
            <a:ext cx="3631104" cy="1417443"/>
          </a:xfrm>
          <a:prstGeom prst="rect">
            <a:avLst/>
          </a:prstGeom>
        </p:spPr>
      </p:pic>
    </p:spTree>
    <p:extLst>
      <p:ext uri="{BB962C8B-B14F-4D97-AF65-F5344CB8AC3E}">
        <p14:creationId xmlns:p14="http://schemas.microsoft.com/office/powerpoint/2010/main" val="152639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26</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pic>
        <p:nvPicPr>
          <p:cNvPr id="5" name="Grafik 4">
            <a:extLst>
              <a:ext uri="{FF2B5EF4-FFF2-40B4-BE49-F238E27FC236}">
                <a16:creationId xmlns:a16="http://schemas.microsoft.com/office/drawing/2014/main" id="{FE5554B4-0D17-B91D-29DB-3511F70D5FC5}"/>
              </a:ext>
            </a:extLst>
          </p:cNvPr>
          <p:cNvPicPr>
            <a:picLocks noChangeAspect="1"/>
          </p:cNvPicPr>
          <p:nvPr/>
        </p:nvPicPr>
        <p:blipFill>
          <a:blip r:embed="rId3"/>
          <a:stretch>
            <a:fillRect/>
          </a:stretch>
        </p:blipFill>
        <p:spPr>
          <a:xfrm>
            <a:off x="1575622" y="1665584"/>
            <a:ext cx="2724628" cy="1314005"/>
          </a:xfrm>
          <a:prstGeom prst="rect">
            <a:avLst/>
          </a:prstGeom>
        </p:spPr>
      </p:pic>
      <p:graphicFrame>
        <p:nvGraphicFramePr>
          <p:cNvPr id="7" name="Diagramm 6">
            <a:extLst>
              <a:ext uri="{FF2B5EF4-FFF2-40B4-BE49-F238E27FC236}">
                <a16:creationId xmlns:a16="http://schemas.microsoft.com/office/drawing/2014/main" id="{0B8ADAA4-E91F-796E-7D06-C2A1E9F8EE66}"/>
              </a:ext>
            </a:extLst>
          </p:cNvPr>
          <p:cNvGraphicFramePr/>
          <p:nvPr>
            <p:extLst>
              <p:ext uri="{D42A27DB-BD31-4B8C-83A1-F6EECF244321}">
                <p14:modId xmlns:p14="http://schemas.microsoft.com/office/powerpoint/2010/main" val="3558338662"/>
              </p:ext>
            </p:extLst>
          </p:nvPr>
        </p:nvGraphicFramePr>
        <p:xfrm>
          <a:off x="3958431" y="1495482"/>
          <a:ext cx="5185569" cy="4320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Grafik 7">
            <a:extLst>
              <a:ext uri="{FF2B5EF4-FFF2-40B4-BE49-F238E27FC236}">
                <a16:creationId xmlns:a16="http://schemas.microsoft.com/office/drawing/2014/main" id="{7E61E9ED-4413-3736-ED60-FC192E082FFB}"/>
              </a:ext>
            </a:extLst>
          </p:cNvPr>
          <p:cNvPicPr>
            <a:picLocks noChangeAspect="1"/>
          </p:cNvPicPr>
          <p:nvPr/>
        </p:nvPicPr>
        <p:blipFill>
          <a:blip r:embed="rId9"/>
          <a:stretch>
            <a:fillRect/>
          </a:stretch>
        </p:blipFill>
        <p:spPr>
          <a:xfrm>
            <a:off x="150670" y="1288047"/>
            <a:ext cx="2015702" cy="2110231"/>
          </a:xfrm>
          <a:prstGeom prst="rect">
            <a:avLst/>
          </a:prstGeom>
        </p:spPr>
      </p:pic>
      <p:pic>
        <p:nvPicPr>
          <p:cNvPr id="9" name="Grafik 8">
            <a:extLst>
              <a:ext uri="{FF2B5EF4-FFF2-40B4-BE49-F238E27FC236}">
                <a16:creationId xmlns:a16="http://schemas.microsoft.com/office/drawing/2014/main" id="{D7EC52E7-3B6A-A9B8-9E02-F37E36C82258}"/>
              </a:ext>
            </a:extLst>
          </p:cNvPr>
          <p:cNvPicPr>
            <a:picLocks noChangeAspect="1"/>
          </p:cNvPicPr>
          <p:nvPr/>
        </p:nvPicPr>
        <p:blipFill>
          <a:blip r:embed="rId10"/>
          <a:stretch>
            <a:fillRect/>
          </a:stretch>
        </p:blipFill>
        <p:spPr>
          <a:xfrm>
            <a:off x="987079" y="3458652"/>
            <a:ext cx="2358585" cy="2685302"/>
          </a:xfrm>
          <a:prstGeom prst="rect">
            <a:avLst/>
          </a:prstGeom>
        </p:spPr>
      </p:pic>
    </p:spTree>
    <p:extLst>
      <p:ext uri="{BB962C8B-B14F-4D97-AF65-F5344CB8AC3E}">
        <p14:creationId xmlns:p14="http://schemas.microsoft.com/office/powerpoint/2010/main" val="4039673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27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Aspekte des Rettens</a:t>
            </a:r>
            <a:endParaRPr lang="de-DE" sz="1800" dirty="0"/>
          </a:p>
        </p:txBody>
      </p:sp>
      <p:graphicFrame>
        <p:nvGraphicFramePr>
          <p:cNvPr id="4" name="Diagramm 3">
            <a:extLst>
              <a:ext uri="{FF2B5EF4-FFF2-40B4-BE49-F238E27FC236}">
                <a16:creationId xmlns:a16="http://schemas.microsoft.com/office/drawing/2014/main" id="{591AC140-E480-62FA-B741-2BFBB7CA3CAA}"/>
              </a:ext>
            </a:extLst>
          </p:cNvPr>
          <p:cNvGraphicFramePr/>
          <p:nvPr>
            <p:extLst>
              <p:ext uri="{D42A27DB-BD31-4B8C-83A1-F6EECF244321}">
                <p14:modId xmlns:p14="http://schemas.microsoft.com/office/powerpoint/2010/main" val="1280986125"/>
              </p:ext>
            </p:extLst>
          </p:nvPr>
        </p:nvGraphicFramePr>
        <p:xfrm>
          <a:off x="4127798" y="1493024"/>
          <a:ext cx="5185569"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fik 5">
            <a:extLst>
              <a:ext uri="{FF2B5EF4-FFF2-40B4-BE49-F238E27FC236}">
                <a16:creationId xmlns:a16="http://schemas.microsoft.com/office/drawing/2014/main" id="{B6361457-C1BB-2A13-9052-4A7B96A107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848" y="1268760"/>
            <a:ext cx="3748396" cy="4742243"/>
          </a:xfrm>
          <a:prstGeom prst="rect">
            <a:avLst/>
          </a:prstGeom>
        </p:spPr>
      </p:pic>
    </p:spTree>
    <p:extLst>
      <p:ext uri="{BB962C8B-B14F-4D97-AF65-F5344CB8AC3E}">
        <p14:creationId xmlns:p14="http://schemas.microsoft.com/office/powerpoint/2010/main" val="20954713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err="1">
                <a:latin typeface="DLRG Univers 55 Roman" panose="02000503040000020003" pitchFamily="2" charset="0"/>
              </a:rPr>
              <a:t>Auffindeschema</a:t>
            </a:r>
            <a:endParaRPr lang="de-DE" dirty="0">
              <a:latin typeface="DLRG Univers 55 Roman" panose="02000503040000020003" pitchFamily="2" charset="0"/>
            </a:endParaRP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18.12.24</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28</a:t>
            </a:fld>
            <a:endParaRPr lang="de-DE" sz="1200">
              <a:solidFill>
                <a:srgbClr val="898989"/>
              </a:solidFill>
            </a:endParaRPr>
          </a:p>
        </p:txBody>
      </p:sp>
      <p:sp>
        <p:nvSpPr>
          <p:cNvPr id="5" name="Textfeld 4">
            <a:extLst>
              <a:ext uri="{FF2B5EF4-FFF2-40B4-BE49-F238E27FC236}">
                <a16:creationId xmlns:a16="http://schemas.microsoft.com/office/drawing/2014/main" id="{42EA6542-9AED-7641-B04F-B475847FA9B9}"/>
              </a:ext>
            </a:extLst>
          </p:cNvPr>
          <p:cNvSpPr txBox="1"/>
          <p:nvPr/>
        </p:nvSpPr>
        <p:spPr>
          <a:xfrm>
            <a:off x="354980" y="1916832"/>
            <a:ext cx="2895599" cy="1200329"/>
          </a:xfrm>
          <a:prstGeom prst="rect">
            <a:avLst/>
          </a:prstGeom>
          <a:noFill/>
        </p:spPr>
        <p:txBody>
          <a:bodyPr wrap="square" rtlCol="0">
            <a:spAutoFit/>
          </a:bodyPr>
          <a:lstStyle/>
          <a:p>
            <a:r>
              <a:rPr lang="de-DE" sz="2400" dirty="0">
                <a:latin typeface="DLRG Univers 55 Roman" panose="02000503040000020003" pitchFamily="2" charset="0"/>
              </a:rPr>
              <a:t>Auffinden einer notfallbetroffenen Person</a:t>
            </a:r>
          </a:p>
        </p:txBody>
      </p:sp>
      <p:pic>
        <p:nvPicPr>
          <p:cNvPr id="7" name="Grafik 6">
            <a:extLst>
              <a:ext uri="{FF2B5EF4-FFF2-40B4-BE49-F238E27FC236}">
                <a16:creationId xmlns:a16="http://schemas.microsoft.com/office/drawing/2014/main" id="{1ECD112E-9E83-0FEA-387A-08930C90C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296144"/>
            <a:ext cx="4400659" cy="4581128"/>
          </a:xfrm>
          <a:prstGeom prst="rect">
            <a:avLst/>
          </a:prstGeom>
        </p:spPr>
      </p:pic>
    </p:spTree>
    <p:extLst>
      <p:ext uri="{BB962C8B-B14F-4D97-AF65-F5344CB8AC3E}">
        <p14:creationId xmlns:p14="http://schemas.microsoft.com/office/powerpoint/2010/main" val="18166444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Seitenlage</a:t>
            </a:r>
            <a:endParaRPr lang="de-DE" b="1" dirty="0">
              <a:latin typeface="DLRG Univers 55 Roman" panose="02000503040000020003" pitchFamily="2" charset="0"/>
            </a:endParaRP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18.12.24</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29</a:t>
            </a:fld>
            <a:endParaRPr lang="de-DE" sz="1200">
              <a:solidFill>
                <a:srgbClr val="898989"/>
              </a:solidFill>
            </a:endParaRPr>
          </a:p>
        </p:txBody>
      </p:sp>
      <p:pic>
        <p:nvPicPr>
          <p:cNvPr id="3" name="Grafik 2">
            <a:extLst>
              <a:ext uri="{FF2B5EF4-FFF2-40B4-BE49-F238E27FC236}">
                <a16:creationId xmlns:a16="http://schemas.microsoft.com/office/drawing/2014/main" id="{68AC8AED-1BEA-E307-13EB-70CC28DD45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6001" y="1268760"/>
            <a:ext cx="2771361" cy="5400600"/>
          </a:xfrm>
          <a:prstGeom prst="rect">
            <a:avLst/>
          </a:prstGeom>
        </p:spPr>
      </p:pic>
      <p:sp>
        <p:nvSpPr>
          <p:cNvPr id="4" name="Textfeld 3">
            <a:extLst>
              <a:ext uri="{FF2B5EF4-FFF2-40B4-BE49-F238E27FC236}">
                <a16:creationId xmlns:a16="http://schemas.microsoft.com/office/drawing/2014/main" id="{11E208F2-B577-2E84-67C3-D74F6D2DB9B4}"/>
              </a:ext>
            </a:extLst>
          </p:cNvPr>
          <p:cNvSpPr txBox="1"/>
          <p:nvPr/>
        </p:nvSpPr>
        <p:spPr>
          <a:xfrm>
            <a:off x="581892" y="2299854"/>
            <a:ext cx="2189884" cy="2308324"/>
          </a:xfrm>
          <a:prstGeom prst="rect">
            <a:avLst/>
          </a:prstGeom>
          <a:noFill/>
        </p:spPr>
        <p:txBody>
          <a:bodyPr wrap="square" rtlCol="0">
            <a:spAutoFit/>
          </a:bodyPr>
          <a:lstStyle/>
          <a:p>
            <a:r>
              <a:rPr lang="de-DE" sz="2400" dirty="0"/>
              <a:t>Auffinden einer bewusstlosen Person mit normaler Atmung</a:t>
            </a:r>
          </a:p>
        </p:txBody>
      </p:sp>
    </p:spTree>
    <p:extLst>
      <p:ext uri="{BB962C8B-B14F-4D97-AF65-F5344CB8AC3E}">
        <p14:creationId xmlns:p14="http://schemas.microsoft.com/office/powerpoint/2010/main" val="574146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a:stretch>
            <a:fillRect/>
          </a:stretch>
        </p:blipFill>
        <p:spPr>
          <a:xfrm>
            <a:off x="4572000" y="2924944"/>
            <a:ext cx="3229367" cy="3030457"/>
          </a:xfrm>
          <a:prstGeom prst="rect">
            <a:avLst/>
          </a:prstGeom>
        </p:spPr>
      </p:pic>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3</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Formalien</a:t>
            </a:r>
            <a:endParaRPr lang="de-DE" sz="1800" dirty="0"/>
          </a:p>
        </p:txBody>
      </p:sp>
      <p:sp>
        <p:nvSpPr>
          <p:cNvPr id="7" name="AutoShape 4"/>
          <p:cNvSpPr>
            <a:spLocks/>
          </p:cNvSpPr>
          <p:nvPr/>
        </p:nvSpPr>
        <p:spPr bwMode="auto">
          <a:xfrm>
            <a:off x="539143" y="1792975"/>
            <a:ext cx="3312740" cy="41608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Teilnehmerliste</a:t>
            </a: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Vorstellungsrunde</a:t>
            </a: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itchFamily="2" charset="2"/>
              <a:buChar char="§"/>
              <a:defRPr/>
            </a:pPr>
            <a:r>
              <a:rPr lang="de-DE" sz="2000" dirty="0">
                <a:latin typeface="+mn-lt"/>
                <a:cs typeface="+mn-cs"/>
              </a:rPr>
              <a:t>Evaluation und Teilnahmebescheinigung</a:t>
            </a:r>
          </a:p>
          <a:p>
            <a:pPr marL="800100" lvl="1" indent="-342900" eaLnBrk="1" fontAlgn="auto" hangingPunct="1">
              <a:lnSpc>
                <a:spcPct val="135000"/>
              </a:lnSpc>
              <a:spcBef>
                <a:spcPts val="0"/>
              </a:spcBef>
              <a:spcAft>
                <a:spcPts val="0"/>
              </a:spcAft>
              <a:buClr>
                <a:srgbClr val="FF0000"/>
              </a:buClr>
              <a:buSzPct val="100000"/>
              <a:buFont typeface="Wingdings" pitchFamily="2" charset="2"/>
              <a:buChar char="§"/>
              <a:defRPr/>
            </a:pPr>
            <a:endParaRPr lang="de-DE" sz="2000" dirty="0">
              <a:latin typeface="+mn-lt"/>
              <a:cs typeface="+mn-cs"/>
            </a:endParaRPr>
          </a:p>
          <a:p>
            <a:pPr lvl="1" eaLnBrk="1" fontAlgn="auto" hangingPunct="1">
              <a:lnSpc>
                <a:spcPct val="135000"/>
              </a:lnSpc>
              <a:spcBef>
                <a:spcPts val="0"/>
              </a:spcBef>
              <a:spcAft>
                <a:spcPts val="0"/>
              </a:spcAft>
              <a:buClr>
                <a:srgbClr val="FF0000"/>
              </a:buClr>
              <a:buSzPct val="100000"/>
              <a:defRPr/>
            </a:pPr>
            <a:r>
              <a:rPr lang="de-DE" sz="1600" dirty="0">
                <a:latin typeface="+mn-lt"/>
                <a:cs typeface="+mn-cs"/>
              </a:rPr>
              <a:t>am Ende des Lehrgangs </a:t>
            </a:r>
          </a:p>
          <a:p>
            <a:pPr eaLnBrk="1" fontAlgn="auto" hangingPunct="1">
              <a:lnSpc>
                <a:spcPct val="135000"/>
              </a:lnSpc>
              <a:spcBef>
                <a:spcPts val="0"/>
              </a:spcBef>
              <a:spcAft>
                <a:spcPts val="0"/>
              </a:spcAft>
              <a:buClr>
                <a:srgbClr val="FF0000"/>
              </a:buClr>
              <a:buSzPct val="100000"/>
              <a:defRPr/>
            </a:pPr>
            <a:endParaRPr lang="de-DE" sz="2000" dirty="0">
              <a:latin typeface="+mn-lt"/>
              <a:cs typeface="+mn-cs"/>
            </a:endParaRPr>
          </a:p>
        </p:txBody>
      </p:sp>
      <p:pic>
        <p:nvPicPr>
          <p:cNvPr id="9" name="Grafik 8"/>
          <p:cNvPicPr>
            <a:picLocks noChangeAspect="1"/>
          </p:cNvPicPr>
          <p:nvPr/>
        </p:nvPicPr>
        <p:blipFill>
          <a:blip r:embed="rId4"/>
          <a:stretch>
            <a:fillRect/>
          </a:stretch>
        </p:blipFill>
        <p:spPr>
          <a:xfrm>
            <a:off x="3119438" y="1259365"/>
            <a:ext cx="5686425" cy="149542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18.12.24</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30</a:t>
            </a:fld>
            <a:endParaRPr lang="de-DE" sz="1200">
              <a:solidFill>
                <a:srgbClr val="898989"/>
              </a:solidFill>
            </a:endParaRPr>
          </a:p>
        </p:txBody>
      </p:sp>
      <p:sp>
        <p:nvSpPr>
          <p:cNvPr id="6" name="Textfeld 5">
            <a:extLst>
              <a:ext uri="{FF2B5EF4-FFF2-40B4-BE49-F238E27FC236}">
                <a16:creationId xmlns:a16="http://schemas.microsoft.com/office/drawing/2014/main" id="{1A96CABC-1EB7-B44C-8336-1060AF344D46}"/>
              </a:ext>
            </a:extLst>
          </p:cNvPr>
          <p:cNvSpPr txBox="1"/>
          <p:nvPr/>
        </p:nvSpPr>
        <p:spPr>
          <a:xfrm>
            <a:off x="369888" y="1916832"/>
            <a:ext cx="2905968" cy="1569660"/>
          </a:xfrm>
          <a:prstGeom prst="rect">
            <a:avLst/>
          </a:prstGeom>
          <a:noFill/>
        </p:spPr>
        <p:txBody>
          <a:bodyPr wrap="square" rtlCol="0">
            <a:spAutoFit/>
          </a:bodyPr>
          <a:lstStyle/>
          <a:p>
            <a:r>
              <a:rPr lang="de-DE" sz="2400" dirty="0">
                <a:latin typeface="DLRG Univers 55 Roman" panose="02000503040000020003" pitchFamily="2" charset="0"/>
              </a:rPr>
              <a:t>Auffinden einer bewusstlosen Person ohne normale Atmung</a:t>
            </a:r>
          </a:p>
        </p:txBody>
      </p:sp>
      <p:pic>
        <p:nvPicPr>
          <p:cNvPr id="11" name="Grafik 10">
            <a:extLst>
              <a:ext uri="{FF2B5EF4-FFF2-40B4-BE49-F238E27FC236}">
                <a16:creationId xmlns:a16="http://schemas.microsoft.com/office/drawing/2014/main" id="{0088E4A4-5D4D-C859-EF2A-30D72A63EE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7122" y="72008"/>
            <a:ext cx="4208168" cy="5877272"/>
          </a:xfrm>
          <a:prstGeom prst="rect">
            <a:avLst/>
          </a:prstGeom>
        </p:spPr>
      </p:pic>
    </p:spTree>
    <p:extLst>
      <p:ext uri="{BB962C8B-B14F-4D97-AF65-F5344CB8AC3E}">
        <p14:creationId xmlns:p14="http://schemas.microsoft.com/office/powerpoint/2010/main" val="275280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CEC4DA7-5801-3E96-69BC-9552A7A63E5A}"/>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2925D0E8-7403-860E-F14A-2640896127B0}"/>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76710D55-2A25-9B44-F044-165ADBD4F757}"/>
              </a:ext>
            </a:extLst>
          </p:cNvPr>
          <p:cNvSpPr>
            <a:spLocks noGrp="1"/>
          </p:cNvSpPr>
          <p:nvPr>
            <p:ph type="sldNum" sz="quarter" idx="12"/>
          </p:nvPr>
        </p:nvSpPr>
        <p:spPr/>
        <p:txBody>
          <a:bodyPr/>
          <a:lstStyle/>
          <a:p>
            <a:pPr>
              <a:defRPr/>
            </a:pPr>
            <a:fld id="{38B6DDB1-7D1E-4B96-A0F4-24F82F6F22D9}" type="slidenum">
              <a:rPr lang="de-DE" smtClean="0"/>
              <a:pPr>
                <a:defRPr/>
              </a:pPr>
              <a:t>31</a:t>
            </a:fld>
            <a:endParaRPr lang="de-DE"/>
          </a:p>
        </p:txBody>
      </p:sp>
      <p:pic>
        <p:nvPicPr>
          <p:cNvPr id="8" name="Grafik 7">
            <a:extLst>
              <a:ext uri="{FF2B5EF4-FFF2-40B4-BE49-F238E27FC236}">
                <a16:creationId xmlns:a16="http://schemas.microsoft.com/office/drawing/2014/main" id="{EEA72354-A233-E4DD-37C8-20F546EE7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6205" y="-1991"/>
            <a:ext cx="4356155" cy="6858000"/>
          </a:xfrm>
          <a:prstGeom prst="rect">
            <a:avLst/>
          </a:prstGeom>
        </p:spPr>
      </p:pic>
      <p:sp>
        <p:nvSpPr>
          <p:cNvPr id="9" name="Textfeld 8">
            <a:extLst>
              <a:ext uri="{FF2B5EF4-FFF2-40B4-BE49-F238E27FC236}">
                <a16:creationId xmlns:a16="http://schemas.microsoft.com/office/drawing/2014/main" id="{762B269C-18E6-401C-37E6-30730EC47E7A}"/>
              </a:ext>
            </a:extLst>
          </p:cNvPr>
          <p:cNvSpPr txBox="1"/>
          <p:nvPr/>
        </p:nvSpPr>
        <p:spPr>
          <a:xfrm>
            <a:off x="369888" y="385500"/>
            <a:ext cx="2954655" cy="584775"/>
          </a:xfrm>
          <a:prstGeom prst="rect">
            <a:avLst/>
          </a:prstGeom>
          <a:noFill/>
        </p:spPr>
        <p:txBody>
          <a:bodyPr wrap="none" rtlCol="0">
            <a:spAutoFit/>
          </a:bodyPr>
          <a:lstStyle/>
          <a:p>
            <a:r>
              <a:rPr lang="de-DE" sz="3200" b="1" dirty="0">
                <a:latin typeface="DLRG Univers 55 Roman" panose="02000503040000020003" pitchFamily="2" charset="0"/>
              </a:rPr>
              <a:t>Erste Hilfe	</a:t>
            </a:r>
            <a:endParaRPr lang="de-DE" sz="3200" dirty="0">
              <a:latin typeface="DLRG Univers 55 Roman" panose="02000503040000020003" pitchFamily="2" charset="0"/>
            </a:endParaRPr>
          </a:p>
        </p:txBody>
      </p:sp>
      <p:sp>
        <p:nvSpPr>
          <p:cNvPr id="10" name="Textfeld 9">
            <a:extLst>
              <a:ext uri="{FF2B5EF4-FFF2-40B4-BE49-F238E27FC236}">
                <a16:creationId xmlns:a16="http://schemas.microsoft.com/office/drawing/2014/main" id="{6CC440DA-2543-8D11-EC1B-3B279C712CD3}"/>
              </a:ext>
            </a:extLst>
          </p:cNvPr>
          <p:cNvSpPr txBox="1"/>
          <p:nvPr/>
        </p:nvSpPr>
        <p:spPr>
          <a:xfrm>
            <a:off x="232091" y="2457513"/>
            <a:ext cx="2183768" cy="1938992"/>
          </a:xfrm>
          <a:prstGeom prst="rect">
            <a:avLst/>
          </a:prstGeom>
          <a:noFill/>
        </p:spPr>
        <p:txBody>
          <a:bodyPr wrap="square" rtlCol="0">
            <a:spAutoFit/>
          </a:bodyPr>
          <a:lstStyle/>
          <a:p>
            <a:r>
              <a:rPr lang="de-DE" sz="2400" dirty="0">
                <a:latin typeface="DLRG Univers 55 Roman" panose="02000503040000020003" pitchFamily="2" charset="0"/>
              </a:rPr>
              <a:t>Auffinden einer Person nach einem Ertrinkungsunfall</a:t>
            </a:r>
          </a:p>
        </p:txBody>
      </p:sp>
    </p:spTree>
    <p:extLst>
      <p:ext uri="{BB962C8B-B14F-4D97-AF65-F5344CB8AC3E}">
        <p14:creationId xmlns:p14="http://schemas.microsoft.com/office/powerpoint/2010/main" val="4038322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81ED89D-829A-6946-8C58-D3EA3E22B535}"/>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8FCF7A6C-7C21-DC45-916E-0F469779FD20}"/>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37BC7D2B-BC61-BB48-BDA0-5F8464CAC2DB}"/>
              </a:ext>
            </a:extLst>
          </p:cNvPr>
          <p:cNvSpPr>
            <a:spLocks noGrp="1"/>
          </p:cNvSpPr>
          <p:nvPr>
            <p:ph type="sldNum" sz="quarter" idx="12"/>
          </p:nvPr>
        </p:nvSpPr>
        <p:spPr/>
        <p:txBody>
          <a:bodyPr/>
          <a:lstStyle/>
          <a:p>
            <a:pPr>
              <a:defRPr/>
            </a:pPr>
            <a:fld id="{38B6DDB1-7D1E-4B96-A0F4-24F82F6F22D9}" type="slidenum">
              <a:rPr lang="de-DE" smtClean="0"/>
              <a:pPr>
                <a:defRPr/>
              </a:pPr>
              <a:t>32</a:t>
            </a:fld>
            <a:endParaRPr lang="de-DE"/>
          </a:p>
        </p:txBody>
      </p:sp>
      <p:sp>
        <p:nvSpPr>
          <p:cNvPr id="8" name="Textfeld 1">
            <a:extLst>
              <a:ext uri="{FF2B5EF4-FFF2-40B4-BE49-F238E27FC236}">
                <a16:creationId xmlns:a16="http://schemas.microsoft.com/office/drawing/2014/main" id="{A4A7D965-E99C-514C-9EA0-8A32BEB47D0C}"/>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Herzkompressionen</a:t>
            </a:r>
          </a:p>
        </p:txBody>
      </p:sp>
      <p:pic>
        <p:nvPicPr>
          <p:cNvPr id="11" name="Grafik 10">
            <a:extLst>
              <a:ext uri="{FF2B5EF4-FFF2-40B4-BE49-F238E27FC236}">
                <a16:creationId xmlns:a16="http://schemas.microsoft.com/office/drawing/2014/main" id="{605B9387-B9BD-1005-1768-BBC413AD5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28800"/>
            <a:ext cx="6769100" cy="4013200"/>
          </a:xfrm>
          <a:prstGeom prst="rect">
            <a:avLst/>
          </a:prstGeom>
        </p:spPr>
      </p:pic>
    </p:spTree>
    <p:extLst>
      <p:ext uri="{BB962C8B-B14F-4D97-AF65-F5344CB8AC3E}">
        <p14:creationId xmlns:p14="http://schemas.microsoft.com/office/powerpoint/2010/main" val="2847998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3E424-7636-D142-ABD8-2E32761D421E}"/>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6E2B732E-EBF7-1641-9B3C-44C0ACDE79C8}"/>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852D6FA0-141E-8C47-8453-1213876CB604}"/>
              </a:ext>
            </a:extLst>
          </p:cNvPr>
          <p:cNvSpPr>
            <a:spLocks noGrp="1"/>
          </p:cNvSpPr>
          <p:nvPr>
            <p:ph type="sldNum" sz="quarter" idx="12"/>
          </p:nvPr>
        </p:nvSpPr>
        <p:spPr/>
        <p:txBody>
          <a:bodyPr/>
          <a:lstStyle/>
          <a:p>
            <a:pPr>
              <a:defRPr/>
            </a:pPr>
            <a:fld id="{38B6DDB1-7D1E-4B96-A0F4-24F82F6F22D9}" type="slidenum">
              <a:rPr lang="de-DE" smtClean="0"/>
              <a:pPr>
                <a:defRPr/>
              </a:pPr>
              <a:t>33</a:t>
            </a:fld>
            <a:endParaRPr lang="de-DE"/>
          </a:p>
        </p:txBody>
      </p:sp>
      <p:sp>
        <p:nvSpPr>
          <p:cNvPr id="7" name="Textfeld 1">
            <a:extLst>
              <a:ext uri="{FF2B5EF4-FFF2-40B4-BE49-F238E27FC236}">
                <a16:creationId xmlns:a16="http://schemas.microsoft.com/office/drawing/2014/main" id="{15AC6F2A-5CFD-694E-8270-2220F061DE29}"/>
              </a:ext>
            </a:extLst>
          </p:cNvPr>
          <p:cNvSpPr txBox="1">
            <a:spLocks noChangeArrowheads="1"/>
          </p:cNvSpPr>
          <p:nvPr/>
        </p:nvSpPr>
        <p:spPr bwMode="auto">
          <a:xfrm>
            <a:off x="611187" y="397509"/>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Herz-Druck-Massage</a:t>
            </a:r>
          </a:p>
        </p:txBody>
      </p:sp>
      <p:pic>
        <p:nvPicPr>
          <p:cNvPr id="9" name="Grafik 8">
            <a:extLst>
              <a:ext uri="{FF2B5EF4-FFF2-40B4-BE49-F238E27FC236}">
                <a16:creationId xmlns:a16="http://schemas.microsoft.com/office/drawing/2014/main" id="{1D6FF387-D22D-FB76-DBE6-303F7B484A74}"/>
              </a:ext>
            </a:extLst>
          </p:cNvPr>
          <p:cNvPicPr>
            <a:picLocks noChangeAspect="1"/>
          </p:cNvPicPr>
          <p:nvPr/>
        </p:nvPicPr>
        <p:blipFill rotWithShape="1">
          <a:blip r:embed="rId3">
            <a:extLst>
              <a:ext uri="{28A0092B-C50C-407E-A947-70E740481C1C}">
                <a14:useLocalDpi xmlns:a14="http://schemas.microsoft.com/office/drawing/2010/main" val="0"/>
              </a:ext>
            </a:extLst>
          </a:blip>
          <a:srcRect l="901" t="29415"/>
          <a:stretch/>
        </p:blipFill>
        <p:spPr>
          <a:xfrm>
            <a:off x="881951" y="1700808"/>
            <a:ext cx="7434465" cy="3840221"/>
          </a:xfrm>
          <a:prstGeom prst="rect">
            <a:avLst/>
          </a:prstGeom>
        </p:spPr>
      </p:pic>
    </p:spTree>
    <p:extLst>
      <p:ext uri="{BB962C8B-B14F-4D97-AF65-F5344CB8AC3E}">
        <p14:creationId xmlns:p14="http://schemas.microsoft.com/office/powerpoint/2010/main" val="3736043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BB3E424-7636-D142-ABD8-2E32761D421E}"/>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6E2B732E-EBF7-1641-9B3C-44C0ACDE79C8}"/>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852D6FA0-141E-8C47-8453-1213876CB604}"/>
              </a:ext>
            </a:extLst>
          </p:cNvPr>
          <p:cNvSpPr>
            <a:spLocks noGrp="1"/>
          </p:cNvSpPr>
          <p:nvPr>
            <p:ph type="sldNum" sz="quarter" idx="12"/>
          </p:nvPr>
        </p:nvSpPr>
        <p:spPr/>
        <p:txBody>
          <a:bodyPr/>
          <a:lstStyle/>
          <a:p>
            <a:pPr>
              <a:defRPr/>
            </a:pPr>
            <a:fld id="{38B6DDB1-7D1E-4B96-A0F4-24F82F6F22D9}" type="slidenum">
              <a:rPr lang="de-DE" smtClean="0"/>
              <a:pPr>
                <a:defRPr/>
              </a:pPr>
              <a:t>34</a:t>
            </a:fld>
            <a:endParaRPr lang="de-DE"/>
          </a:p>
        </p:txBody>
      </p:sp>
      <p:sp>
        <p:nvSpPr>
          <p:cNvPr id="7" name="Textfeld 1">
            <a:extLst>
              <a:ext uri="{FF2B5EF4-FFF2-40B4-BE49-F238E27FC236}">
                <a16:creationId xmlns:a16="http://schemas.microsoft.com/office/drawing/2014/main" id="{15AC6F2A-5CFD-694E-8270-2220F061DE29}"/>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Atemspende</a:t>
            </a:r>
            <a:endParaRPr lang="de-DE" b="1" dirty="0">
              <a:latin typeface="DLRG Univers 55 Roman" panose="02000503040000020003" pitchFamily="2" charset="0"/>
            </a:endParaRPr>
          </a:p>
        </p:txBody>
      </p:sp>
      <p:pic>
        <p:nvPicPr>
          <p:cNvPr id="9" name="Grafik 8">
            <a:extLst>
              <a:ext uri="{FF2B5EF4-FFF2-40B4-BE49-F238E27FC236}">
                <a16:creationId xmlns:a16="http://schemas.microsoft.com/office/drawing/2014/main" id="{B303F094-51C9-1658-6D03-7FE8D4362C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2790" y="1245421"/>
            <a:ext cx="1697784" cy="5589240"/>
          </a:xfrm>
          <a:prstGeom prst="rect">
            <a:avLst/>
          </a:prstGeom>
        </p:spPr>
      </p:pic>
    </p:spTree>
    <p:extLst>
      <p:ext uri="{BB962C8B-B14F-4D97-AF65-F5344CB8AC3E}">
        <p14:creationId xmlns:p14="http://schemas.microsoft.com/office/powerpoint/2010/main" val="1481717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9A33C03-B1D9-5D43-A4D2-CAAFE8D4F287}"/>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E2358F1F-BB45-EC44-ADE4-43B62C2B293C}"/>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A3134185-CC02-CE4F-9D5F-D9697890CDFB}"/>
              </a:ext>
            </a:extLst>
          </p:cNvPr>
          <p:cNvSpPr>
            <a:spLocks noGrp="1"/>
          </p:cNvSpPr>
          <p:nvPr>
            <p:ph type="sldNum" sz="quarter" idx="12"/>
          </p:nvPr>
        </p:nvSpPr>
        <p:spPr/>
        <p:txBody>
          <a:bodyPr/>
          <a:lstStyle/>
          <a:p>
            <a:pPr>
              <a:defRPr/>
            </a:pPr>
            <a:fld id="{38B6DDB1-7D1E-4B96-A0F4-24F82F6F22D9}" type="slidenum">
              <a:rPr lang="de-DE" smtClean="0"/>
              <a:pPr>
                <a:defRPr/>
              </a:pPr>
              <a:t>35</a:t>
            </a:fld>
            <a:endParaRPr lang="de-DE"/>
          </a:p>
        </p:txBody>
      </p:sp>
      <p:pic>
        <p:nvPicPr>
          <p:cNvPr id="5" name="Grafik 4">
            <a:extLst>
              <a:ext uri="{FF2B5EF4-FFF2-40B4-BE49-F238E27FC236}">
                <a16:creationId xmlns:a16="http://schemas.microsoft.com/office/drawing/2014/main" id="{E7B62FE4-8B28-5449-A577-C9CFF52B5506}"/>
              </a:ext>
            </a:extLst>
          </p:cNvPr>
          <p:cNvPicPr>
            <a:picLocks noChangeAspect="1"/>
          </p:cNvPicPr>
          <p:nvPr/>
        </p:nvPicPr>
        <p:blipFill>
          <a:blip r:embed="rId2"/>
          <a:stretch>
            <a:fillRect/>
          </a:stretch>
        </p:blipFill>
        <p:spPr>
          <a:xfrm>
            <a:off x="1276350" y="1834480"/>
            <a:ext cx="6591300" cy="4114800"/>
          </a:xfrm>
          <a:prstGeom prst="rect">
            <a:avLst/>
          </a:prstGeom>
        </p:spPr>
      </p:pic>
      <p:sp>
        <p:nvSpPr>
          <p:cNvPr id="7" name="Textfeld 1">
            <a:extLst>
              <a:ext uri="{FF2B5EF4-FFF2-40B4-BE49-F238E27FC236}">
                <a16:creationId xmlns:a16="http://schemas.microsoft.com/office/drawing/2014/main" id="{51758165-2E18-F24B-811A-477A525030EC}"/>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latin typeface="DLRG Univers 55 Roman" panose="02000503040000020003" pitchFamily="2" charset="0"/>
              </a:rPr>
              <a:t>Erste Hilfe	</a:t>
            </a:r>
            <a:r>
              <a:rPr lang="de-DE" dirty="0">
                <a:latin typeface="DLRG Univers 55 Roman" panose="02000503040000020003" pitchFamily="2" charset="0"/>
              </a:rPr>
              <a:t>AED-Modelle</a:t>
            </a:r>
            <a:endParaRPr lang="de-DE" b="1" dirty="0">
              <a:latin typeface="DLRG Univers 55 Roman" panose="02000503040000020003" pitchFamily="2" charset="0"/>
            </a:endParaRPr>
          </a:p>
        </p:txBody>
      </p:sp>
    </p:spTree>
    <p:extLst>
      <p:ext uri="{BB962C8B-B14F-4D97-AF65-F5344CB8AC3E}">
        <p14:creationId xmlns:p14="http://schemas.microsoft.com/office/powerpoint/2010/main" val="4164432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898CE15-94AE-7B40-87A9-60689C359FDA}"/>
              </a:ext>
            </a:extLst>
          </p:cNvPr>
          <p:cNvSpPr>
            <a:spLocks noGrp="1"/>
          </p:cNvSpPr>
          <p:nvPr>
            <p:ph type="dt" sz="half" idx="10"/>
          </p:nvPr>
        </p:nvSpPr>
        <p:spPr/>
        <p:txBody>
          <a:bodyPr/>
          <a:lstStyle/>
          <a:p>
            <a:pPr>
              <a:defRPr/>
            </a:pPr>
            <a:fld id="{396024E0-C3FB-496A-8121-1264377953D9}" type="datetime1">
              <a:rPr lang="de-DE" smtClean="0"/>
              <a:pPr>
                <a:defRPr/>
              </a:pPr>
              <a:t>18.12.24</a:t>
            </a:fld>
            <a:endParaRPr lang="de-DE" dirty="0"/>
          </a:p>
        </p:txBody>
      </p:sp>
      <p:sp>
        <p:nvSpPr>
          <p:cNvPr id="3" name="Fußzeilenplatzhalter 2">
            <a:extLst>
              <a:ext uri="{FF2B5EF4-FFF2-40B4-BE49-F238E27FC236}">
                <a16:creationId xmlns:a16="http://schemas.microsoft.com/office/drawing/2014/main" id="{BA119B87-B213-F24C-B21C-831D48592FF6}"/>
              </a:ext>
            </a:extLst>
          </p:cNvPr>
          <p:cNvSpPr>
            <a:spLocks noGrp="1"/>
          </p:cNvSpPr>
          <p:nvPr>
            <p:ph type="ftr" sz="quarter" idx="11"/>
          </p:nvPr>
        </p:nvSpPr>
        <p:spPr/>
        <p:txBody>
          <a:bodyPr/>
          <a:lstStyle/>
          <a:p>
            <a:pPr>
              <a:defRPr/>
            </a:pPr>
            <a:endParaRPr lang="de-DE"/>
          </a:p>
        </p:txBody>
      </p:sp>
      <p:sp>
        <p:nvSpPr>
          <p:cNvPr id="4" name="Foliennummernplatzhalter 3">
            <a:extLst>
              <a:ext uri="{FF2B5EF4-FFF2-40B4-BE49-F238E27FC236}">
                <a16:creationId xmlns:a16="http://schemas.microsoft.com/office/drawing/2014/main" id="{FE349D27-D799-5B41-BCFC-26C2FE05EE12}"/>
              </a:ext>
            </a:extLst>
          </p:cNvPr>
          <p:cNvSpPr>
            <a:spLocks noGrp="1"/>
          </p:cNvSpPr>
          <p:nvPr>
            <p:ph type="sldNum" sz="quarter" idx="12"/>
          </p:nvPr>
        </p:nvSpPr>
        <p:spPr/>
        <p:txBody>
          <a:bodyPr/>
          <a:lstStyle/>
          <a:p>
            <a:pPr>
              <a:defRPr/>
            </a:pPr>
            <a:fld id="{38B6DDB1-7D1E-4B96-A0F4-24F82F6F22D9}" type="slidenum">
              <a:rPr lang="de-DE" smtClean="0"/>
              <a:pPr>
                <a:defRPr/>
              </a:pPr>
              <a:t>36</a:t>
            </a:fld>
            <a:endParaRPr lang="de-DE"/>
          </a:p>
        </p:txBody>
      </p:sp>
      <p:pic>
        <p:nvPicPr>
          <p:cNvPr id="5" name="Grafik 4">
            <a:extLst>
              <a:ext uri="{FF2B5EF4-FFF2-40B4-BE49-F238E27FC236}">
                <a16:creationId xmlns:a16="http://schemas.microsoft.com/office/drawing/2014/main" id="{C930FA2B-5B9B-1D43-88B9-53025A874F87}"/>
              </a:ext>
            </a:extLst>
          </p:cNvPr>
          <p:cNvPicPr>
            <a:picLocks noChangeAspect="1"/>
          </p:cNvPicPr>
          <p:nvPr/>
        </p:nvPicPr>
        <p:blipFill>
          <a:blip r:embed="rId2"/>
          <a:stretch>
            <a:fillRect/>
          </a:stretch>
        </p:blipFill>
        <p:spPr>
          <a:xfrm>
            <a:off x="7353725" y="0"/>
            <a:ext cx="1825626" cy="1139697"/>
          </a:xfrm>
          <a:prstGeom prst="rect">
            <a:avLst/>
          </a:prstGeom>
        </p:spPr>
      </p:pic>
      <p:sp>
        <p:nvSpPr>
          <p:cNvPr id="6" name="Textfeld 1">
            <a:extLst>
              <a:ext uri="{FF2B5EF4-FFF2-40B4-BE49-F238E27FC236}">
                <a16:creationId xmlns:a16="http://schemas.microsoft.com/office/drawing/2014/main" id="{72CA5101-67C6-D841-82F3-2F06CF35997E}"/>
              </a:ext>
            </a:extLst>
          </p:cNvPr>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pic>
        <p:nvPicPr>
          <p:cNvPr id="9" name="Grafik 8">
            <a:extLst>
              <a:ext uri="{FF2B5EF4-FFF2-40B4-BE49-F238E27FC236}">
                <a16:creationId xmlns:a16="http://schemas.microsoft.com/office/drawing/2014/main" id="{CA6030BA-9A55-BE4D-8E6C-A5B8562A71ED}"/>
              </a:ext>
            </a:extLst>
          </p:cNvPr>
          <p:cNvPicPr>
            <a:picLocks noChangeAspect="1"/>
          </p:cNvPicPr>
          <p:nvPr/>
        </p:nvPicPr>
        <p:blipFill>
          <a:blip r:embed="rId3"/>
          <a:stretch>
            <a:fillRect/>
          </a:stretch>
        </p:blipFill>
        <p:spPr>
          <a:xfrm>
            <a:off x="269921" y="1317869"/>
            <a:ext cx="1796150" cy="1121296"/>
          </a:xfrm>
          <a:prstGeom prst="rect">
            <a:avLst/>
          </a:prstGeom>
        </p:spPr>
      </p:pic>
      <p:pic>
        <p:nvPicPr>
          <p:cNvPr id="11" name="Grafik 10">
            <a:extLst>
              <a:ext uri="{FF2B5EF4-FFF2-40B4-BE49-F238E27FC236}">
                <a16:creationId xmlns:a16="http://schemas.microsoft.com/office/drawing/2014/main" id="{FA0F1133-F8C0-E16B-5182-06F5F2E232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6071" y="1473072"/>
            <a:ext cx="6708041" cy="4360227"/>
          </a:xfrm>
          <a:prstGeom prst="rect">
            <a:avLst/>
          </a:prstGeom>
        </p:spPr>
      </p:pic>
    </p:spTree>
    <p:extLst>
      <p:ext uri="{BB962C8B-B14F-4D97-AF65-F5344CB8AC3E}">
        <p14:creationId xmlns:p14="http://schemas.microsoft.com/office/powerpoint/2010/main" val="2021944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feld 1"/>
          <p:cNvSpPr txBox="1">
            <a:spLocks noChangeArrowheads="1"/>
          </p:cNvSpPr>
          <p:nvPr/>
        </p:nvSpPr>
        <p:spPr bwMode="auto">
          <a:xfrm>
            <a:off x="611188" y="333375"/>
            <a:ext cx="79216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Erste Hilfe</a:t>
            </a:r>
          </a:p>
        </p:txBody>
      </p:sp>
      <p:sp>
        <p:nvSpPr>
          <p:cNvPr id="10245" name="Text Box 6"/>
          <p:cNvSpPr txBox="1">
            <a:spLocks noChangeArrowheads="1"/>
          </p:cNvSpPr>
          <p:nvPr/>
        </p:nvSpPr>
        <p:spPr bwMode="auto">
          <a:xfrm>
            <a:off x="465138" y="2101811"/>
            <a:ext cx="7779270" cy="338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342900" indent="-342900" eaLnBrk="1" hangingPunct="1">
              <a:lnSpc>
                <a:spcPct val="115000"/>
              </a:lnSpc>
              <a:spcBef>
                <a:spcPct val="0"/>
              </a:spcBef>
              <a:buClr>
                <a:srgbClr val="FF0000"/>
              </a:buClr>
              <a:buFont typeface="Wingdings" panose="05000000000000000000" pitchFamily="2" charset="2"/>
              <a:buChar char="§"/>
            </a:pPr>
            <a:r>
              <a:rPr lang="de-DE" sz="2000" dirty="0"/>
              <a:t>Auffinden des Notfallpatienten</a:t>
            </a:r>
          </a:p>
          <a:p>
            <a:pPr marL="342900" indent="-342900" eaLnBrk="1" hangingPunct="1">
              <a:lnSpc>
                <a:spcPct val="115000"/>
              </a:lnSpc>
              <a:spcBef>
                <a:spcPct val="0"/>
              </a:spcBef>
              <a:buClr>
                <a:srgbClr val="FF0000"/>
              </a:buClr>
              <a:buFont typeface="Wingdings" panose="05000000000000000000" pitchFamily="2" charset="2"/>
              <a:buChar char="§"/>
            </a:pPr>
            <a:r>
              <a:rPr lang="de-DE" sz="2000" dirty="0"/>
              <a:t>Seitenlage</a:t>
            </a:r>
          </a:p>
          <a:p>
            <a:pPr marL="342900" indent="-342900" eaLnBrk="1" hangingPunct="1">
              <a:lnSpc>
                <a:spcPct val="115000"/>
              </a:lnSpc>
              <a:spcBef>
                <a:spcPct val="0"/>
              </a:spcBef>
              <a:buClr>
                <a:srgbClr val="FF0000"/>
              </a:buClr>
              <a:buFont typeface="Wingdings" panose="05000000000000000000" pitchFamily="2" charset="2"/>
              <a:buChar char="§"/>
            </a:pPr>
            <a:r>
              <a:rPr lang="de-DE" sz="2000" dirty="0"/>
              <a:t>HLW</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Beatmung</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Thorax-Kompressionen</a:t>
            </a:r>
          </a:p>
          <a:p>
            <a:pPr marL="1085850" lvl="1" indent="-342900" eaLnBrk="1" hangingPunct="1">
              <a:lnSpc>
                <a:spcPct val="115000"/>
              </a:lnSpc>
              <a:spcBef>
                <a:spcPct val="0"/>
              </a:spcBef>
              <a:buClr>
                <a:srgbClr val="FF0000"/>
              </a:buClr>
              <a:buFont typeface="Wingdings" panose="05000000000000000000" pitchFamily="2" charset="2"/>
              <a:buChar char="§"/>
            </a:pPr>
            <a:r>
              <a:rPr lang="de-DE" sz="2000" dirty="0"/>
              <a:t>Gesamtablauf</a:t>
            </a:r>
          </a:p>
          <a:p>
            <a:pPr marL="342900" indent="-342900" eaLnBrk="1" hangingPunct="1">
              <a:lnSpc>
                <a:spcPct val="115000"/>
              </a:lnSpc>
              <a:spcBef>
                <a:spcPct val="0"/>
              </a:spcBef>
              <a:buClr>
                <a:srgbClr val="FF0000"/>
              </a:buClr>
              <a:buFont typeface="Wingdings" panose="05000000000000000000" pitchFamily="2" charset="2"/>
              <a:buChar char="§"/>
            </a:pPr>
            <a:endParaRPr lang="de-DE" sz="2000" dirty="0"/>
          </a:p>
          <a:p>
            <a:pPr marL="285750" indent="-285750" eaLnBrk="1" hangingPunct="1">
              <a:lnSpc>
                <a:spcPct val="115000"/>
              </a:lnSpc>
              <a:spcBef>
                <a:spcPct val="0"/>
              </a:spcBef>
              <a:buClr>
                <a:srgbClr val="FF0000"/>
              </a:buClr>
              <a:buFont typeface="Wingdings" pitchFamily="2" charset="2"/>
              <a:buChar char="Ø"/>
            </a:pPr>
            <a:r>
              <a:rPr lang="de-DE" sz="1600" dirty="0"/>
              <a:t>jeweils nach Demonstration durch den Ausbilder</a:t>
            </a:r>
            <a:endParaRPr lang="de-DE" sz="1400" dirty="0"/>
          </a:p>
        </p:txBody>
      </p:sp>
      <p:sp>
        <p:nvSpPr>
          <p:cNvPr id="9" name="Datumsplatzhalter 8"/>
          <p:cNvSpPr>
            <a:spLocks noGrp="1"/>
          </p:cNvSpPr>
          <p:nvPr>
            <p:ph type="dt" sz="quarter" idx="10"/>
          </p:nvPr>
        </p:nvSpPr>
        <p:spPr/>
        <p:txBody>
          <a:bodyPr/>
          <a:lstStyle/>
          <a:p>
            <a:pPr>
              <a:defRPr/>
            </a:pPr>
            <a:fld id="{E3C18B29-39F4-40AB-B25D-8F2334BD470F}" type="datetime1">
              <a:rPr lang="de-DE"/>
              <a:pPr>
                <a:defRPr/>
              </a:pPr>
              <a:t>18.12.24</a:t>
            </a:fld>
            <a:endParaRPr lang="de-DE" dirty="0"/>
          </a:p>
        </p:txBody>
      </p:sp>
      <p:sp>
        <p:nvSpPr>
          <p:cNvPr id="10" name="Fußzeilenplatzhalter 9"/>
          <p:cNvSpPr>
            <a:spLocks noGrp="1"/>
          </p:cNvSpPr>
          <p:nvPr>
            <p:ph type="ftr" sz="quarter" idx="11"/>
          </p:nvPr>
        </p:nvSpPr>
        <p:spPr/>
        <p:txBody>
          <a:bodyPr/>
          <a:lstStyle/>
          <a:p>
            <a:pPr>
              <a:defRPr/>
            </a:pPr>
            <a:endParaRPr lang="de-DE"/>
          </a:p>
        </p:txBody>
      </p:sp>
      <p:sp>
        <p:nvSpPr>
          <p:cNvPr id="10248" name="Foliennummernplatzhalter 10"/>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2A873BE7-0EEA-424C-B42B-2C394F195841}" type="slidenum">
              <a:rPr lang="de-DE" sz="1200" smtClean="0">
                <a:solidFill>
                  <a:srgbClr val="898989"/>
                </a:solidFill>
              </a:rPr>
              <a:pPr>
                <a:spcBef>
                  <a:spcPct val="0"/>
                </a:spcBef>
                <a:buFontTx/>
                <a:buNone/>
              </a:pPr>
              <a:t>37</a:t>
            </a:fld>
            <a:endParaRPr lang="de-DE" sz="1200">
              <a:solidFill>
                <a:srgbClr val="898989"/>
              </a:solidFill>
            </a:endParaRPr>
          </a:p>
        </p:txBody>
      </p:sp>
      <p:sp>
        <p:nvSpPr>
          <p:cNvPr id="3" name="Rechteck 2"/>
          <p:cNvSpPr/>
          <p:nvPr/>
        </p:nvSpPr>
        <p:spPr>
          <a:xfrm>
            <a:off x="465138" y="1477992"/>
            <a:ext cx="2337499" cy="416204"/>
          </a:xfrm>
          <a:prstGeom prst="rect">
            <a:avLst/>
          </a:prstGeom>
        </p:spPr>
        <p:txBody>
          <a:bodyPr wrap="none">
            <a:spAutoFit/>
          </a:bodyPr>
          <a:lstStyle/>
          <a:p>
            <a:pPr algn="just" eaLnBrk="1" hangingPunct="1">
              <a:lnSpc>
                <a:spcPct val="115000"/>
              </a:lnSpc>
            </a:pPr>
            <a:r>
              <a:rPr lang="de-DE" sz="2000" b="1" dirty="0"/>
              <a:t>Praktisches Üben</a:t>
            </a:r>
          </a:p>
        </p:txBody>
      </p:sp>
    </p:spTree>
    <p:extLst>
      <p:ext uri="{BB962C8B-B14F-4D97-AF65-F5344CB8AC3E}">
        <p14:creationId xmlns:p14="http://schemas.microsoft.com/office/powerpoint/2010/main" val="1846157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116632"/>
            <a:ext cx="7922525" cy="5941894"/>
          </a:xfrm>
          <a:prstGeom prst="rect">
            <a:avLst/>
          </a:prstGeom>
        </p:spPr>
      </p:pic>
      <p:sp>
        <p:nvSpPr>
          <p:cNvPr id="2" name="Datumsplatzhalter 1"/>
          <p:cNvSpPr>
            <a:spLocks noGrp="1"/>
          </p:cNvSpPr>
          <p:nvPr>
            <p:ph type="dt" sz="half" idx="10"/>
          </p:nvPr>
        </p:nvSpPr>
        <p:spPr/>
        <p:txBody>
          <a:bodyPr/>
          <a:lstStyle/>
          <a:p>
            <a:pPr>
              <a:defRPr/>
            </a:pPr>
            <a:fld id="{26BD34C4-2C71-459A-AAB9-1A0075499F1E}" type="datetime1">
              <a:rPr lang="de-DE" smtClean="0"/>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2B860B42-790E-4AB7-833A-8E82B1CFC0B9}" type="slidenum">
              <a:rPr lang="de-DE" smtClean="0"/>
              <a:pPr>
                <a:defRPr/>
              </a:pPr>
              <a:t>38</a:t>
            </a:fld>
            <a:endParaRPr lang="de-DE"/>
          </a:p>
        </p:txBody>
      </p:sp>
      <p:sp>
        <p:nvSpPr>
          <p:cNvPr id="6" name="Rechteck 5"/>
          <p:cNvSpPr/>
          <p:nvPr/>
        </p:nvSpPr>
        <p:spPr>
          <a:xfrm rot="19983713">
            <a:off x="3417223" y="1039765"/>
            <a:ext cx="5078548" cy="2585323"/>
          </a:xfrm>
          <a:prstGeom prst="rect">
            <a:avLst/>
          </a:prstGeom>
          <a:noFill/>
        </p:spPr>
        <p:txBody>
          <a:bodyPr wrap="square" lIns="91440" tIns="45720" rIns="91440" bIns="45720">
            <a:spAutoFit/>
          </a:bodyPr>
          <a:lstStyle/>
          <a:p>
            <a:pPr algn="ctr"/>
            <a:r>
              <a:rPr lang="de-DE" sz="5400" b="0" cap="none" spc="0" dirty="0">
                <a:ln w="0"/>
                <a:solidFill>
                  <a:srgbClr val="FFFF00"/>
                </a:solidFill>
                <a:effectLst>
                  <a:outerShdw blurRad="38100" dist="25400" dir="5400000" algn="ctr" rotWithShape="0">
                    <a:srgbClr val="6E747A">
                      <a:alpha val="43000"/>
                    </a:srgbClr>
                  </a:outerShdw>
                </a:effectLst>
              </a:rPr>
              <a:t>Auf zum </a:t>
            </a:r>
          </a:p>
          <a:p>
            <a:pPr algn="ctr"/>
            <a:r>
              <a:rPr lang="de-DE" sz="5400" b="0" cap="none" spc="0" dirty="0">
                <a:ln w="0"/>
                <a:solidFill>
                  <a:srgbClr val="FFFF00"/>
                </a:solidFill>
                <a:effectLst>
                  <a:outerShdw blurRad="38100" dist="25400" dir="5400000" algn="ctr" rotWithShape="0">
                    <a:srgbClr val="6E747A">
                      <a:alpha val="43000"/>
                    </a:srgbClr>
                  </a:outerShdw>
                </a:effectLst>
              </a:rPr>
              <a:t>Schwimmbad</a:t>
            </a:r>
          </a:p>
          <a:p>
            <a:pPr algn="ctr"/>
            <a:r>
              <a:rPr lang="de-DE" sz="5400" b="0" cap="none" spc="0" dirty="0">
                <a:ln w="0"/>
                <a:solidFill>
                  <a:srgbClr val="FFFF00"/>
                </a:solidFill>
                <a:effectLst>
                  <a:outerShdw blurRad="38100" dist="25400" dir="5400000" algn="ctr" rotWithShape="0">
                    <a:srgbClr val="6E747A">
                      <a:alpha val="43000"/>
                    </a:srgbClr>
                  </a:outerShdw>
                </a:effectLst>
              </a:rPr>
              <a:t>Praxis-Teil</a:t>
            </a:r>
          </a:p>
        </p:txBody>
      </p:sp>
    </p:spTree>
    <p:extLst>
      <p:ext uri="{BB962C8B-B14F-4D97-AF65-F5344CB8AC3E}">
        <p14:creationId xmlns:p14="http://schemas.microsoft.com/office/powerpoint/2010/main" val="1125651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fld id="{26BD34C4-2C71-459A-AAB9-1A0075499F1E}" type="datetime1">
              <a:rPr lang="de-DE" smtClean="0"/>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a:p>
        </p:txBody>
      </p:sp>
      <p:sp>
        <p:nvSpPr>
          <p:cNvPr id="4" name="Foliennummernplatzhalter 3"/>
          <p:cNvSpPr>
            <a:spLocks noGrp="1"/>
          </p:cNvSpPr>
          <p:nvPr>
            <p:ph type="sldNum" sz="quarter" idx="12"/>
          </p:nvPr>
        </p:nvSpPr>
        <p:spPr/>
        <p:txBody>
          <a:bodyPr/>
          <a:lstStyle/>
          <a:p>
            <a:pPr>
              <a:defRPr/>
            </a:pPr>
            <a:fld id="{2B860B42-790E-4AB7-833A-8E82B1CFC0B9}" type="slidenum">
              <a:rPr lang="de-DE" smtClean="0"/>
              <a:pPr>
                <a:defRPr/>
              </a:pPr>
              <a:t>39</a:t>
            </a:fld>
            <a:endParaRPr lang="de-DE"/>
          </a:p>
        </p:txBody>
      </p:sp>
      <p:sp>
        <p:nvSpPr>
          <p:cNvPr id="5" name="AutoShape 4"/>
          <p:cNvSpPr>
            <a:spLocks/>
          </p:cNvSpPr>
          <p:nvPr/>
        </p:nvSpPr>
        <p:spPr bwMode="auto">
          <a:xfrm>
            <a:off x="344358" y="548680"/>
            <a:ext cx="8353871" cy="49685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eaLnBrk="1" fontAlgn="auto" hangingPunct="1">
              <a:lnSpc>
                <a:spcPct val="135000"/>
              </a:lnSpc>
              <a:spcBef>
                <a:spcPts val="0"/>
              </a:spcBef>
              <a:spcAft>
                <a:spcPts val="0"/>
              </a:spcAft>
              <a:buClr>
                <a:srgbClr val="FF0000"/>
              </a:buClr>
              <a:buSzPct val="100000"/>
              <a:defRPr/>
            </a:pPr>
            <a:r>
              <a:rPr lang="de-DE" sz="2800" b="1" dirty="0"/>
              <a:t>Nachweis der Rettungsfähigkeit</a:t>
            </a:r>
          </a:p>
          <a:p>
            <a:endParaRPr lang="de-DE" sz="2800" dirty="0"/>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20 m Anschwimmen in Bauchlage </a:t>
            </a:r>
          </a:p>
          <a:p>
            <a:pPr marL="342900" indent="-342900" eaLnBrk="1" fontAlgn="auto" hangingPunct="1">
              <a:spcBef>
                <a:spcPts val="600"/>
              </a:spcBef>
              <a:spcAft>
                <a:spcPts val="600"/>
              </a:spcAft>
              <a:buClr>
                <a:srgbClr val="FF0000"/>
              </a:buClr>
              <a:buSzPct val="100000"/>
              <a:buFont typeface="Wingdings" panose="05000000000000000000" pitchFamily="2" charset="2"/>
              <a:buChar char="§"/>
              <a:defRPr/>
            </a:pPr>
            <a:r>
              <a:rPr lang="de-DE" sz="2000" dirty="0"/>
              <a:t>Abtauchen auf 1,80 m bis 3,00 m Wassertiefe, Heraufholen eines                      5 kg-Tauchrings oder eines gleichartigen Gegenstandes, diesen  anschließend fallen lassen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20 m Schleppen eines Partners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err="1"/>
              <a:t>Anlandbringen</a:t>
            </a:r>
            <a:r>
              <a:rPr lang="de-DE" sz="2000" dirty="0"/>
              <a:t> des Geretteten </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r>
              <a:rPr lang="de-DE" sz="2000" dirty="0"/>
              <a:t>3 minütige Vorführung der Herz-Lungen-Wiederbelebung                            (HLW) am Übungsphantom</a:t>
            </a: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p>
          <a:p>
            <a:pPr eaLnBrk="1" fontAlgn="auto" hangingPunct="1">
              <a:lnSpc>
                <a:spcPct val="135000"/>
              </a:lnSpc>
              <a:spcBef>
                <a:spcPts val="0"/>
              </a:spcBef>
              <a:spcAft>
                <a:spcPts val="0"/>
              </a:spcAft>
              <a:buClr>
                <a:srgbClr val="FF0000"/>
              </a:buClr>
              <a:buSzPct val="100000"/>
              <a:defRPr/>
            </a:pPr>
            <a:endParaRPr lang="de-DE" sz="20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dirty="0">
              <a:latin typeface="+mn-lt"/>
              <a:cs typeface="+mn-cs"/>
            </a:endParaRPr>
          </a:p>
        </p:txBody>
      </p:sp>
    </p:spTree>
    <p:extLst>
      <p:ext uri="{BB962C8B-B14F-4D97-AF65-F5344CB8AC3E}">
        <p14:creationId xmlns:p14="http://schemas.microsoft.com/office/powerpoint/2010/main" val="3242468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endParaRPr lang="de-DE" dirty="0"/>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4</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611188" y="1961802"/>
            <a:ext cx="7810500" cy="32247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marL="342900" indent="-342900">
              <a:buClr>
                <a:srgbClr val="FF0000"/>
              </a:buClr>
              <a:buFont typeface="Wingdings" pitchFamily="2" charset="2"/>
              <a:buChar char="§"/>
            </a:pPr>
            <a:r>
              <a:rPr lang="de-DE" b="1" dirty="0"/>
              <a:t>Verordnung über die Aufsicht über Schülerinnen und Schüler</a:t>
            </a:r>
            <a:br>
              <a:rPr lang="de-DE" b="1" dirty="0"/>
            </a:br>
            <a:r>
              <a:rPr lang="de-DE" b="1" dirty="0"/>
              <a:t>(Aufsichtsverordnung - </a:t>
            </a:r>
            <a:r>
              <a:rPr lang="de-DE" b="1" dirty="0" err="1"/>
              <a:t>AufsVO</a:t>
            </a:r>
            <a:r>
              <a:rPr lang="de-DE" b="1" dirty="0"/>
              <a:t>) </a:t>
            </a:r>
            <a:r>
              <a:rPr lang="de-DE" sz="1600" dirty="0"/>
              <a:t>vom 11.12.2013, gültig vom 25.03.2021 bis 31.12.2028</a:t>
            </a:r>
            <a:br>
              <a:rPr lang="de-DE" sz="1600" dirty="0"/>
            </a:br>
            <a:endParaRPr lang="de-DE" dirty="0">
              <a:latin typeface="+mn-lt"/>
              <a:cs typeface="+mn-cs"/>
            </a:endParaRPr>
          </a:p>
          <a:p>
            <a:pPr marL="285750" indent="-285750">
              <a:buClr>
                <a:srgbClr val="FF0000"/>
              </a:buClr>
              <a:buFont typeface="Wingdings" pitchFamily="2" charset="2"/>
              <a:buChar char="§"/>
            </a:pPr>
            <a:r>
              <a:rPr lang="de-DE" b="1" dirty="0"/>
              <a:t>Verwaltungsvorschriften über die Aufsicht  und die Qualifikation der Aufsichtspersonen im Schulsport  (Aufsichtserlass Schulsport) </a:t>
            </a:r>
            <a:br>
              <a:rPr lang="de-DE" b="1" dirty="0"/>
            </a:br>
            <a:r>
              <a:rPr lang="de-DE" sz="1800" dirty="0"/>
              <a:t>vom 06.05.2024 (Amtsblatt 07/2024)</a:t>
            </a:r>
            <a:br>
              <a:rPr lang="de-DE" sz="500" dirty="0"/>
            </a:br>
            <a:endParaRPr lang="de-DE" sz="1600" dirty="0"/>
          </a:p>
          <a:p>
            <a:pPr marL="342900" indent="-342900">
              <a:buClr>
                <a:srgbClr val="FF0000"/>
              </a:buClr>
              <a:buFont typeface="Wingdings" pitchFamily="2" charset="2"/>
              <a:buChar char="§"/>
            </a:pPr>
            <a:r>
              <a:rPr lang="de-DE" b="1" dirty="0"/>
              <a:t>Schwimmen in der Schule – Rahmenvorgabe für die Qualifikation der Aufsichtspersonen </a:t>
            </a:r>
            <a:r>
              <a:rPr lang="de-DE" dirty="0"/>
              <a:t>vom 08.02.2017</a:t>
            </a:r>
          </a:p>
        </p:txBody>
      </p:sp>
    </p:spTree>
    <p:extLst>
      <p:ext uri="{BB962C8B-B14F-4D97-AF65-F5344CB8AC3E}">
        <p14:creationId xmlns:p14="http://schemas.microsoft.com/office/powerpoint/2010/main" val="2922647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5</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69888" y="1340768"/>
            <a:ext cx="8461375" cy="4665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b="1" dirty="0"/>
              <a:t>Verordnung über die Aufsicht über Schülerinnen und Schüler</a:t>
            </a:r>
            <a:br>
              <a:rPr lang="de-DE" b="1" dirty="0"/>
            </a:br>
            <a:r>
              <a:rPr lang="de-DE" b="1" dirty="0"/>
              <a:t>(Aufsichtsverordnung - </a:t>
            </a:r>
            <a:r>
              <a:rPr lang="de-DE" b="1" dirty="0" err="1"/>
              <a:t>AufsVO</a:t>
            </a:r>
            <a:r>
              <a:rPr lang="de-DE" b="1" dirty="0"/>
              <a:t>)</a:t>
            </a:r>
            <a:br>
              <a:rPr lang="de-DE" b="1" dirty="0"/>
            </a:br>
            <a:r>
              <a:rPr lang="de-DE" dirty="0"/>
              <a:t>Vom 11. Dezember 2013</a:t>
            </a:r>
          </a:p>
          <a:p>
            <a:pPr algn="ctr"/>
            <a:r>
              <a:rPr lang="de-DE" sz="1400" i="1" dirty="0"/>
              <a:t>Gesamtausgabe in der Gültigkeit vom 25.03.2021 bis 31.12.2028</a:t>
            </a:r>
          </a:p>
          <a:p>
            <a:pPr algn="ctr"/>
            <a:endParaRPr lang="de-DE" dirty="0">
              <a:latin typeface="+mn-lt"/>
              <a:cs typeface="+mn-cs"/>
            </a:endParaRPr>
          </a:p>
          <a:p>
            <a:pPr>
              <a:lnSpc>
                <a:spcPct val="135000"/>
              </a:lnSpc>
              <a:buClr>
                <a:srgbClr val="FF0000"/>
              </a:buClr>
              <a:buSzPct val="100000"/>
            </a:pPr>
            <a:r>
              <a:rPr lang="de-DE" b="1" dirty="0"/>
              <a:t>§ 1 Geltungsbereich und Zweck:</a:t>
            </a:r>
          </a:p>
          <a:p>
            <a:pPr marL="257175" indent="-257175">
              <a:lnSpc>
                <a:spcPct val="135000"/>
              </a:lnSpc>
              <a:buClr>
                <a:srgbClr val="FF0000"/>
              </a:buClr>
              <a:buSzPct val="100000"/>
              <a:buFont typeface="Wingdings" pitchFamily="2" charset="2"/>
              <a:buChar char="§"/>
            </a:pPr>
            <a:r>
              <a:rPr lang="de-DE" dirty="0"/>
              <a:t>„</a:t>
            </a:r>
            <a:r>
              <a:rPr lang="de-DE" sz="1800" dirty="0"/>
              <a:t>Die Aufsicht soll die Schülerinnen und Schüler </a:t>
            </a:r>
            <a:r>
              <a:rPr lang="de-DE" sz="1800" b="1" dirty="0"/>
              <a:t>vor Körper- und Sachschäden bewahren</a:t>
            </a:r>
            <a:r>
              <a:rPr lang="de-DE" sz="1800" dirty="0"/>
              <a:t> und verhindern, dass andere Personen durch sie Schaden erleiden. </a:t>
            </a:r>
            <a:r>
              <a:rPr lang="de-DE" kern="0" dirty="0"/>
              <a:t>[…] </a:t>
            </a:r>
            <a:r>
              <a:rPr lang="de-DE" sz="1200" kern="0" dirty="0"/>
              <a:t>§1 Abs. 2 </a:t>
            </a:r>
            <a:r>
              <a:rPr lang="de-DE" sz="1200" kern="0" dirty="0" err="1"/>
              <a:t>AufsVO</a:t>
            </a:r>
            <a:endParaRPr lang="de-DE" sz="1200" kern="0" dirty="0"/>
          </a:p>
          <a:p>
            <a:pPr marL="257175" indent="-257175">
              <a:lnSpc>
                <a:spcPct val="135000"/>
              </a:lnSpc>
              <a:buClr>
                <a:srgbClr val="FF0000"/>
              </a:buClr>
              <a:buSzPct val="100000"/>
              <a:buFont typeface="Wingdings" pitchFamily="2" charset="2"/>
              <a:buChar char="§"/>
            </a:pPr>
            <a:endParaRPr lang="de-DE" sz="1200" kern="0" dirty="0"/>
          </a:p>
          <a:p>
            <a:pPr marL="257175" indent="-257175">
              <a:lnSpc>
                <a:spcPct val="135000"/>
              </a:lnSpc>
              <a:buClr>
                <a:srgbClr val="FF0000"/>
              </a:buClr>
              <a:buSzPct val="100000"/>
              <a:buFont typeface="Wingdings" pitchFamily="2" charset="2"/>
              <a:buChar char="§"/>
            </a:pPr>
            <a:endParaRPr lang="de-DE" sz="1200"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r>
              <a:rPr lang="de-DE" dirty="0">
                <a:latin typeface="+mn-lt"/>
                <a:cs typeface="+mn-cs"/>
              </a:rPr>
              <a:t>Lehrkräfte die Sport erteilen, müssen als Ersthelfer ausgebildet sein. (Auffrischung:  </a:t>
            </a:r>
            <a:r>
              <a:rPr lang="de-DE" u="sng" dirty="0">
                <a:latin typeface="+mn-lt"/>
                <a:cs typeface="+mn-cs"/>
              </a:rPr>
              <a:t>MUSS</a:t>
            </a:r>
            <a:r>
              <a:rPr lang="de-DE" dirty="0">
                <a:latin typeface="+mn-lt"/>
                <a:cs typeface="+mn-cs"/>
              </a:rPr>
              <a:t> alle 4 Jahre) </a:t>
            </a:r>
            <a:r>
              <a:rPr lang="de-DE" sz="1200" dirty="0"/>
              <a:t>§5 Abs. 4 </a:t>
            </a:r>
            <a:r>
              <a:rPr lang="de-DE" sz="1200" dirty="0" err="1"/>
              <a:t>AufsVO</a:t>
            </a:r>
            <a:endParaRPr lang="de-DE" sz="12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900" dirty="0"/>
          </a:p>
        </p:txBody>
      </p:sp>
    </p:spTree>
    <p:extLst>
      <p:ext uri="{BB962C8B-B14F-4D97-AF65-F5344CB8AC3E}">
        <p14:creationId xmlns:p14="http://schemas.microsoft.com/office/powerpoint/2010/main" val="168251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6</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69888" y="1340768"/>
            <a:ext cx="8461375" cy="46656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b="1" dirty="0"/>
              <a:t>Verordnung über die Aufsicht über Schülerinnen und Schüler</a:t>
            </a:r>
            <a:br>
              <a:rPr lang="de-DE" b="1" dirty="0"/>
            </a:br>
            <a:r>
              <a:rPr lang="de-DE" b="1" dirty="0"/>
              <a:t>(Aufsichtsverordnung - </a:t>
            </a:r>
            <a:r>
              <a:rPr lang="de-DE" b="1" dirty="0" err="1"/>
              <a:t>AufsVO</a:t>
            </a:r>
            <a:r>
              <a:rPr lang="de-DE" b="1" dirty="0"/>
              <a:t>)</a:t>
            </a:r>
            <a:br>
              <a:rPr lang="de-DE" b="1" dirty="0"/>
            </a:br>
            <a:r>
              <a:rPr lang="de-DE" dirty="0"/>
              <a:t>Vom 11. Dezember 2013</a:t>
            </a:r>
          </a:p>
          <a:p>
            <a:pPr algn="ctr"/>
            <a:r>
              <a:rPr lang="de-DE" sz="1400" i="1" dirty="0"/>
              <a:t>Gesamtausgabe in der Gültigkeit vom 25.03.2021 bis 31.12.2028</a:t>
            </a:r>
          </a:p>
          <a:p>
            <a:pPr algn="ctr"/>
            <a:endParaRPr lang="de-DE" dirty="0">
              <a:latin typeface="+mn-lt"/>
              <a:cs typeface="+mn-cs"/>
            </a:endParaRPr>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90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r>
              <a:rPr lang="de-DE" kern="0" dirty="0"/>
              <a:t>Die zur Aufsicht verpflichteten Personen können andere Personen (Hilfskräfte) zur Mithilfe heranziehen, insbesondere Lehrkräfte im Vorbereitungsdienst, Praktikanten, Hospitanten und zuverlässige Schülerinnen und Schüler. Die Verantwortung der zur Aufsicht verpflichteten Personen für die Aufsichtsführung bleibt unberührt. […] </a:t>
            </a:r>
            <a:r>
              <a:rPr lang="de-DE" sz="1200" kern="0" dirty="0"/>
              <a:t>§2 Abs. 3 </a:t>
            </a:r>
            <a:r>
              <a:rPr lang="de-DE" sz="1200" kern="0" dirty="0" err="1"/>
              <a:t>AufsVO</a:t>
            </a:r>
            <a:endParaRPr lang="de-DE" sz="1200" kern="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1200" kern="0" dirty="0"/>
          </a:p>
          <a:p>
            <a:pPr marL="342900" indent="-342900" eaLnBrk="1" fontAlgn="auto" hangingPunct="1">
              <a:lnSpc>
                <a:spcPct val="135000"/>
              </a:lnSpc>
              <a:spcBef>
                <a:spcPts val="0"/>
              </a:spcBef>
              <a:spcAft>
                <a:spcPts val="0"/>
              </a:spcAft>
              <a:buClr>
                <a:srgbClr val="FF0000"/>
              </a:buClr>
              <a:buSzPct val="100000"/>
              <a:buFont typeface="Wingdings" panose="05000000000000000000" pitchFamily="2" charset="2"/>
              <a:buChar char="§"/>
              <a:defRPr/>
            </a:pPr>
            <a:endParaRPr lang="de-DE" sz="2000" u="sng" dirty="0"/>
          </a:p>
        </p:txBody>
      </p:sp>
    </p:spTree>
    <p:extLst>
      <p:ext uri="{BB962C8B-B14F-4D97-AF65-F5344CB8AC3E}">
        <p14:creationId xmlns:p14="http://schemas.microsoft.com/office/powerpoint/2010/main" val="1866899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7</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478406" y="1700808"/>
            <a:ext cx="8203063"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r>
              <a:rPr lang="de-DE" sz="2000" b="1" dirty="0"/>
              <a:t>Aufsichtserlass Schulsport § 10 Schwimmen </a:t>
            </a:r>
          </a:p>
          <a:p>
            <a:pPr algn="ctr"/>
            <a:endParaRPr lang="de-DE" b="1" dirty="0"/>
          </a:p>
          <a:p>
            <a:pPr marL="285750" indent="-285750">
              <a:lnSpc>
                <a:spcPct val="110000"/>
              </a:lnSpc>
              <a:spcAft>
                <a:spcPts val="900"/>
              </a:spcAft>
              <a:buClr>
                <a:srgbClr val="FF0000"/>
              </a:buClr>
              <a:buFont typeface="Wingdings" pitchFamily="2" charset="2"/>
              <a:buChar char="§"/>
            </a:pPr>
            <a:r>
              <a:rPr lang="de-DE" kern="0" dirty="0"/>
              <a:t>Das </a:t>
            </a:r>
            <a:r>
              <a:rPr lang="de-DE" kern="0" dirty="0">
                <a:solidFill>
                  <a:schemeClr val="tx2">
                    <a:lumMod val="60000"/>
                    <a:lumOff val="40000"/>
                  </a:schemeClr>
                </a:solidFill>
              </a:rPr>
              <a:t>Schwimmen</a:t>
            </a:r>
            <a:r>
              <a:rPr lang="de-DE" kern="0" dirty="0"/>
              <a:t> im Sinne dieser Vorschrift </a:t>
            </a:r>
            <a:r>
              <a:rPr lang="de-DE" kern="0" dirty="0">
                <a:solidFill>
                  <a:schemeClr val="tx2">
                    <a:lumMod val="60000"/>
                    <a:lumOff val="40000"/>
                  </a:schemeClr>
                </a:solidFill>
              </a:rPr>
              <a:t>umfasst Schwimmunterricht im Rahmen des Sportunterrichts sowie Schwimmangebote im außerunterrichtlichen Schulsport</a:t>
            </a:r>
            <a:r>
              <a:rPr lang="de-DE" kern="0" dirty="0"/>
              <a:t>. Tauchen mit Maske, Schnorchel und Flossen (ABC-Ausrüstung) zählt zum Schwimmunterricht.</a:t>
            </a:r>
          </a:p>
          <a:p>
            <a:pPr marL="285750" indent="-285750">
              <a:lnSpc>
                <a:spcPct val="110000"/>
              </a:lnSpc>
              <a:spcAft>
                <a:spcPts val="900"/>
              </a:spcAft>
              <a:buClr>
                <a:srgbClr val="FF0000"/>
              </a:buClr>
              <a:buFont typeface="Wingdings" pitchFamily="2" charset="2"/>
              <a:buChar char="§"/>
            </a:pPr>
            <a:r>
              <a:rPr lang="de-DE" kern="0" dirty="0"/>
              <a:t>Die zur Aufsicht verpflichtete Person muss die Qualifikation zur Erteilung von Schwimmunterricht nach § 5 besitzen und rettungsfähig nach § 12 sein. Jede weitere Aufsichtsperson muss die Anforderungen zum Erwerb des Deutschen Schwimmabzeichens in Bronze erfüllen.</a:t>
            </a:r>
          </a:p>
          <a:p>
            <a:pPr marL="285750" indent="-285750">
              <a:lnSpc>
                <a:spcPct val="110000"/>
              </a:lnSpc>
              <a:spcAft>
                <a:spcPts val="900"/>
              </a:spcAft>
              <a:buClr>
                <a:srgbClr val="FF0000"/>
              </a:buClr>
              <a:buFont typeface="Wingdings" pitchFamily="2" charset="2"/>
              <a:buChar char="§"/>
            </a:pPr>
            <a:endParaRPr lang="de-DE" kern="0" dirty="0"/>
          </a:p>
          <a:p>
            <a:pPr marL="342900" indent="-342900">
              <a:lnSpc>
                <a:spcPct val="110000"/>
              </a:lnSpc>
              <a:spcAft>
                <a:spcPts val="900"/>
              </a:spcAft>
              <a:buClr>
                <a:srgbClr val="FF0000"/>
              </a:buClr>
              <a:buFont typeface="Wingdings" pitchFamily="2" charset="2"/>
              <a:buChar char="§"/>
            </a:pPr>
            <a:endParaRPr lang="de-DE" kern="0" dirty="0"/>
          </a:p>
        </p:txBody>
      </p:sp>
    </p:spTree>
    <p:extLst>
      <p:ext uri="{BB962C8B-B14F-4D97-AF65-F5344CB8AC3E}">
        <p14:creationId xmlns:p14="http://schemas.microsoft.com/office/powerpoint/2010/main" val="3582454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8</a:t>
            </a:fld>
            <a:endParaRPr lang="de-DE" sz="1200" dirty="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56492" y="1340768"/>
            <a:ext cx="8370094" cy="47525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marL="285750" indent="-285750" eaLnBrk="1" fontAlgn="auto" hangingPunct="1">
              <a:spcBef>
                <a:spcPts val="0"/>
              </a:spcBef>
              <a:spcAft>
                <a:spcPts val="600"/>
              </a:spcAft>
              <a:buClr>
                <a:srgbClr val="FF0000"/>
              </a:buClr>
              <a:buSzPct val="100000"/>
              <a:buFont typeface="Wingdings" pitchFamily="2" charset="2"/>
              <a:buChar char="§"/>
              <a:defRPr/>
            </a:pPr>
            <a:r>
              <a:rPr lang="de-DE" b="1" kern="0" dirty="0"/>
              <a:t>Ist der Schwimmmeister ebenfalls für die Aufsicht während des Schwimmunterrichts verantwortlich? </a:t>
            </a:r>
          </a:p>
          <a:p>
            <a:pPr lvl="1" eaLnBrk="1" fontAlgn="auto" hangingPunct="1">
              <a:spcBef>
                <a:spcPts val="0"/>
              </a:spcBef>
              <a:spcAft>
                <a:spcPts val="0"/>
              </a:spcAft>
              <a:buClr>
                <a:srgbClr val="FF0000"/>
              </a:buClr>
              <a:buSzPct val="100000"/>
              <a:defRPr/>
            </a:pPr>
            <a:r>
              <a:rPr lang="de-DE" kern="0" dirty="0"/>
              <a:t>Die Aufsicht während des Unterrichts obliegt ausschließlich der unterrichtenden Person oder den unterrichtenden Personen. Für […] den Sportunterricht gilt § 18 Abs. 1 Satz 1 und 2. </a:t>
            </a:r>
            <a:r>
              <a:rPr lang="de-DE" sz="2000" kern="0" dirty="0"/>
              <a:t>	</a:t>
            </a:r>
            <a:r>
              <a:rPr lang="de-DE" kern="0" dirty="0"/>
              <a:t>	  </a:t>
            </a:r>
          </a:p>
          <a:p>
            <a:pPr lvl="1" eaLnBrk="1" fontAlgn="auto" hangingPunct="1">
              <a:spcBef>
                <a:spcPts val="0"/>
              </a:spcBef>
              <a:spcAft>
                <a:spcPts val="0"/>
              </a:spcAft>
              <a:buClr>
                <a:srgbClr val="FF0000"/>
              </a:buClr>
              <a:buSzPct val="100000"/>
              <a:defRPr/>
            </a:pPr>
            <a:r>
              <a:rPr lang="de-DE" kern="0" dirty="0"/>
              <a:t>							  </a:t>
            </a:r>
            <a:r>
              <a:rPr lang="de-DE" sz="1400" kern="0" dirty="0"/>
              <a:t>§7 Abs. 1 </a:t>
            </a:r>
            <a:r>
              <a:rPr lang="de-DE" sz="1400" kern="0" dirty="0" err="1"/>
              <a:t>AufsVO</a:t>
            </a:r>
            <a:endParaRPr lang="de-DE" sz="1400" kern="0" dirty="0"/>
          </a:p>
          <a:p>
            <a:pPr eaLnBrk="1" fontAlgn="auto" hangingPunct="1">
              <a:spcBef>
                <a:spcPts val="0"/>
              </a:spcBef>
              <a:spcAft>
                <a:spcPts val="0"/>
              </a:spcAft>
              <a:buClr>
                <a:srgbClr val="FF0000"/>
              </a:buClr>
              <a:buSzPct val="100000"/>
              <a:defRPr/>
            </a:pPr>
            <a:r>
              <a:rPr lang="de-DE" kern="0" dirty="0">
                <a:highlight>
                  <a:srgbClr val="FFFF00"/>
                </a:highlight>
              </a:rPr>
              <a:t>				</a:t>
            </a:r>
            <a:r>
              <a:rPr lang="de-DE" sz="2000" kern="0" dirty="0">
                <a:highlight>
                  <a:srgbClr val="FFFF00"/>
                </a:highlight>
              </a:rPr>
              <a:t>		</a:t>
            </a:r>
            <a:endParaRPr lang="de-DE" sz="1400" kern="0" dirty="0">
              <a:highlight>
                <a:srgbClr val="FFFF00"/>
              </a:highlight>
            </a:endParaRPr>
          </a:p>
          <a:p>
            <a:pPr eaLnBrk="1" fontAlgn="auto" hangingPunct="1">
              <a:spcBef>
                <a:spcPts val="0"/>
              </a:spcBef>
              <a:spcAft>
                <a:spcPts val="0"/>
              </a:spcAft>
              <a:buClr>
                <a:srgbClr val="FF0000"/>
              </a:buClr>
              <a:buSzPct val="100000"/>
              <a:defRPr/>
            </a:pPr>
            <a:r>
              <a:rPr lang="de-DE" b="1" kern="0" dirty="0"/>
              <a:t>§18 Besondere Verhaltens- und Sicherheitsregeln (</a:t>
            </a:r>
            <a:r>
              <a:rPr lang="de-DE" b="1" kern="0" dirty="0" err="1"/>
              <a:t>AufsVO</a:t>
            </a:r>
            <a:r>
              <a:rPr lang="de-DE" b="1" kern="0" dirty="0"/>
              <a:t>)</a:t>
            </a:r>
            <a:endParaRPr lang="de-DE" b="1" kern="0" dirty="0">
              <a:solidFill>
                <a:srgbClr val="0070C0"/>
              </a:solidFill>
            </a:endParaRPr>
          </a:p>
          <a:p>
            <a:pPr marL="457200" indent="-457200" defTabSz="357188">
              <a:spcBef>
                <a:spcPts val="600"/>
              </a:spcBef>
              <a:spcAft>
                <a:spcPts val="900"/>
              </a:spcAft>
              <a:buClr>
                <a:srgbClr val="FF0000"/>
              </a:buClr>
              <a:buFont typeface="+mj-lt"/>
              <a:buAutoNum type="arabicParenBoth"/>
            </a:pPr>
            <a:r>
              <a:rPr lang="de-DE" kern="0" dirty="0"/>
              <a:t>Aufsichtspersonen sollen als erste die Sportstätte betreten und als letzte verlassen.</a:t>
            </a:r>
            <a:br>
              <a:rPr lang="de-DE" kern="0" dirty="0"/>
            </a:br>
            <a:r>
              <a:rPr lang="de-DE" kern="0" dirty="0"/>
              <a:t>Es dürfen nur betriebssichere Sportstätten genutzt werden.</a:t>
            </a:r>
          </a:p>
          <a:p>
            <a:pPr indent="-457200" defTabSz="357188">
              <a:spcAft>
                <a:spcPts val="900"/>
              </a:spcAft>
              <a:buClr>
                <a:srgbClr val="FF0000"/>
              </a:buClr>
              <a:buFont typeface="+mj-lt"/>
              <a:buAutoNum type="arabicParenBoth" startAt="2"/>
            </a:pPr>
            <a:r>
              <a:rPr lang="de-DE" kern="0" dirty="0"/>
              <a:t>Es ist sportgerechte Bekleidung zu tragen!</a:t>
            </a:r>
          </a:p>
          <a:p>
            <a:pPr marL="457200" indent="-457200" defTabSz="357188">
              <a:spcAft>
                <a:spcPts val="900"/>
              </a:spcAft>
              <a:buClr>
                <a:srgbClr val="FF0000"/>
              </a:buClr>
              <a:buFont typeface="+mj-lt"/>
              <a:buAutoNum type="arabicParenBoth" startAt="2"/>
            </a:pPr>
            <a:r>
              <a:rPr lang="de-DE" kern="0" dirty="0"/>
              <a:t>Schülerinnen und Schüler sind über die spezifischen Gefahren und die geltenden Verhaltensregeln zu informieren. Die Hinweise sind erforderlichenfalls während des Unterrichts oder des Kurses zu wiederholen.</a:t>
            </a:r>
          </a:p>
          <a:p>
            <a:pPr eaLnBrk="1" fontAlgn="auto" hangingPunct="1">
              <a:spcBef>
                <a:spcPts val="0"/>
              </a:spcBef>
              <a:spcAft>
                <a:spcPts val="0"/>
              </a:spcAft>
              <a:buClr>
                <a:srgbClr val="FF0000"/>
              </a:buClr>
              <a:buSzPct val="100000"/>
              <a:defRPr/>
            </a:pPr>
            <a:r>
              <a:rPr lang="de-DE" kern="0" dirty="0"/>
              <a:t>				</a:t>
            </a:r>
            <a:r>
              <a:rPr lang="de-DE" sz="2000" kern="0" dirty="0"/>
              <a:t>		</a:t>
            </a:r>
            <a:endParaRPr lang="de-DE" sz="2000" u="sng" dirty="0"/>
          </a:p>
        </p:txBody>
      </p:sp>
    </p:spTree>
    <p:extLst>
      <p:ext uri="{BB962C8B-B14F-4D97-AF65-F5344CB8AC3E}">
        <p14:creationId xmlns:p14="http://schemas.microsoft.com/office/powerpoint/2010/main" val="2248253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fld id="{9AA73330-0D82-4F0D-A36D-9821BA3D62D6}" type="datetime1">
              <a:rPr lang="de-DE"/>
              <a:pPr>
                <a:defRPr/>
              </a:pPr>
              <a:t>18.12.24</a:t>
            </a:fld>
            <a:endParaRPr lang="de-DE" dirty="0"/>
          </a:p>
        </p:txBody>
      </p:sp>
      <p:sp>
        <p:nvSpPr>
          <p:cNvPr id="3" name="Fußzeilenplatzhalter 2"/>
          <p:cNvSpPr>
            <a:spLocks noGrp="1"/>
          </p:cNvSpPr>
          <p:nvPr>
            <p:ph type="ftr" sz="quarter" idx="11"/>
          </p:nvPr>
        </p:nvSpPr>
        <p:spPr/>
        <p:txBody>
          <a:bodyPr/>
          <a:lstStyle/>
          <a:p>
            <a:pPr>
              <a:defRPr/>
            </a:pPr>
            <a:r>
              <a:rPr lang="de-DE" dirty="0"/>
              <a:t>Stand 25.12.14</a:t>
            </a:r>
          </a:p>
        </p:txBody>
      </p:sp>
      <p:sp>
        <p:nvSpPr>
          <p:cNvPr id="11268" name="Foliennummernplatzhalt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spcBef>
                <a:spcPct val="0"/>
              </a:spcBef>
              <a:buFontTx/>
              <a:buNone/>
            </a:pPr>
            <a:fld id="{C08B2A87-A04E-4DC9-A1EE-C0D775343102}" type="slidenum">
              <a:rPr lang="de-DE" sz="1200" smtClean="0">
                <a:solidFill>
                  <a:srgbClr val="898989"/>
                </a:solidFill>
              </a:rPr>
              <a:pPr>
                <a:spcBef>
                  <a:spcPct val="0"/>
                </a:spcBef>
                <a:buFontTx/>
                <a:buNone/>
              </a:pPr>
              <a:t>9</a:t>
            </a:fld>
            <a:endParaRPr lang="de-DE" sz="1200">
              <a:solidFill>
                <a:srgbClr val="898989"/>
              </a:solidFill>
            </a:endParaRPr>
          </a:p>
        </p:txBody>
      </p:sp>
      <p:sp>
        <p:nvSpPr>
          <p:cNvPr id="11269" name="AutoShape 2"/>
          <p:cNvSpPr>
            <a:spLocks/>
          </p:cNvSpPr>
          <p:nvPr/>
        </p:nvSpPr>
        <p:spPr bwMode="auto">
          <a:xfrm>
            <a:off x="611188" y="331788"/>
            <a:ext cx="7937500" cy="5334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de-DE" b="1" dirty="0"/>
              <a:t>Rechtliche Grundlagen</a:t>
            </a:r>
            <a:endParaRPr lang="de-DE" sz="1800" dirty="0"/>
          </a:p>
        </p:txBody>
      </p:sp>
      <p:sp>
        <p:nvSpPr>
          <p:cNvPr id="7" name="AutoShape 4"/>
          <p:cNvSpPr>
            <a:spLocks/>
          </p:cNvSpPr>
          <p:nvPr/>
        </p:nvSpPr>
        <p:spPr bwMode="auto">
          <a:xfrm>
            <a:off x="372516" y="1355601"/>
            <a:ext cx="8461375" cy="44496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00" tIns="38100" rIns="38100" bIns="38100"/>
          <a:lstStyle/>
          <a:p>
            <a:pPr algn="ctr">
              <a:lnSpc>
                <a:spcPct val="150000"/>
              </a:lnSpc>
            </a:pPr>
            <a:r>
              <a:rPr lang="de-DE" sz="2000" b="1" dirty="0" err="1"/>
              <a:t>AufsVO</a:t>
            </a:r>
            <a:r>
              <a:rPr lang="de-DE" sz="2000" b="1" dirty="0"/>
              <a:t> § 20 – Sportarten mit zusätzlichen Anforderungen</a:t>
            </a:r>
            <a:endParaRPr lang="de-DE" b="1" dirty="0"/>
          </a:p>
          <a:p>
            <a:pPr marL="285750" indent="-285750" algn="ctr" eaLnBrk="1" fontAlgn="auto" hangingPunct="1">
              <a:lnSpc>
                <a:spcPct val="135000"/>
              </a:lnSpc>
              <a:spcBef>
                <a:spcPts val="0"/>
              </a:spcBef>
              <a:spcAft>
                <a:spcPts val="0"/>
              </a:spcAft>
              <a:buClr>
                <a:srgbClr val="FF0000"/>
              </a:buClr>
              <a:buSzPct val="100000"/>
              <a:buFont typeface="Wingdings" pitchFamily="2" charset="2"/>
              <a:buChar char="Ø"/>
              <a:defRPr/>
            </a:pPr>
            <a:r>
              <a:rPr lang="de-DE" dirty="0">
                <a:solidFill>
                  <a:srgbClr val="FF0000"/>
                </a:solidFill>
              </a:rPr>
              <a:t>Schwimmen und Wassersport haben ein erhöhtes Gefährdungspotential. </a:t>
            </a:r>
          </a:p>
          <a:p>
            <a:pPr eaLnBrk="1" fontAlgn="auto" hangingPunct="1">
              <a:spcBef>
                <a:spcPts val="0"/>
              </a:spcBef>
              <a:spcAft>
                <a:spcPts val="0"/>
              </a:spcAft>
              <a:buClr>
                <a:srgbClr val="FF0000"/>
              </a:buClr>
              <a:buSzPct val="100000"/>
              <a:defRPr/>
            </a:pPr>
            <a:endParaRPr lang="de-DE" b="1" dirty="0">
              <a:solidFill>
                <a:srgbClr val="0070C0"/>
              </a:solidFill>
            </a:endParaRPr>
          </a:p>
          <a:p>
            <a:pPr eaLnBrk="1" fontAlgn="auto" hangingPunct="1">
              <a:spcBef>
                <a:spcPts val="0"/>
              </a:spcBef>
              <a:spcAft>
                <a:spcPts val="0"/>
              </a:spcAft>
              <a:buClr>
                <a:srgbClr val="FF0000"/>
              </a:buClr>
              <a:buSzPct val="100000"/>
              <a:defRPr/>
            </a:pPr>
            <a:r>
              <a:rPr lang="de-DE" b="1" dirty="0">
                <a:solidFill>
                  <a:srgbClr val="0070C0"/>
                </a:solidFill>
              </a:rPr>
              <a:t>Anforderungen an Schüler*innen</a:t>
            </a:r>
          </a:p>
          <a:p>
            <a:pPr eaLnBrk="1" fontAlgn="auto" hangingPunct="1">
              <a:spcBef>
                <a:spcPts val="0"/>
              </a:spcBef>
              <a:spcAft>
                <a:spcPts val="0"/>
              </a:spcAft>
              <a:buClr>
                <a:srgbClr val="FF0000"/>
              </a:buClr>
              <a:buSzPct val="100000"/>
              <a:defRPr/>
            </a:pPr>
            <a:endParaRPr lang="de-DE" b="1" dirty="0"/>
          </a:p>
          <a:p>
            <a:pPr marL="342900" indent="-342900">
              <a:lnSpc>
                <a:spcPct val="110000"/>
              </a:lnSpc>
              <a:spcAft>
                <a:spcPts val="900"/>
              </a:spcAft>
              <a:buClr>
                <a:srgbClr val="FF0000"/>
              </a:buClr>
              <a:buFont typeface="Wingdings" pitchFamily="2" charset="2"/>
              <a:buChar char="§"/>
            </a:pPr>
            <a:r>
              <a:rPr lang="de-DE" kern="0" dirty="0"/>
              <a:t>(3) Bei allen Wassersportarten müssen die teilnehmenden Schülerinnen und Schüler mindestens die Anforderungen des </a:t>
            </a:r>
            <a:r>
              <a:rPr lang="de-DE" b="1" kern="0" dirty="0"/>
              <a:t>Deutschen Schwimmabzeichens in Bronze</a:t>
            </a:r>
            <a:r>
              <a:rPr lang="de-DE" kern="0" dirty="0"/>
              <a:t> (Freischwimmer) erfüllen.</a:t>
            </a:r>
          </a:p>
          <a:p>
            <a:pPr marL="800100" lvl="1" indent="-342900">
              <a:lnSpc>
                <a:spcPct val="110000"/>
              </a:lnSpc>
              <a:spcAft>
                <a:spcPts val="900"/>
              </a:spcAft>
              <a:buClr>
                <a:srgbClr val="FF0000"/>
              </a:buClr>
              <a:buFont typeface="Wingdings" pitchFamily="2" charset="2"/>
              <a:buChar char="§"/>
            </a:pPr>
            <a:r>
              <a:rPr lang="de-DE" kern="0" dirty="0"/>
              <a:t>Dies gilt nicht, sofern das spezifische Gefährdungspotenzial des Wassersports durch besondere Sicherheitsvorkehrungen ausgeglichen werden kann, für Angebote, die dem Erwerb des Deutschen Schwimmabzeichen in Bronze dienen und für den schulischen Schwimmunterricht.</a:t>
            </a:r>
          </a:p>
          <a:p>
            <a:pPr marL="342900" indent="-342900" eaLnBrk="1" fontAlgn="auto" hangingPunct="1">
              <a:lnSpc>
                <a:spcPct val="150000"/>
              </a:lnSpc>
              <a:spcBef>
                <a:spcPts val="0"/>
              </a:spcBef>
              <a:spcAft>
                <a:spcPts val="0"/>
              </a:spcAft>
              <a:buClr>
                <a:srgbClr val="FF0000"/>
              </a:buClr>
              <a:buSzPct val="100000"/>
              <a:buFont typeface="Wingdings" panose="05000000000000000000" pitchFamily="2" charset="2"/>
              <a:buChar char="§"/>
              <a:defRPr/>
            </a:pPr>
            <a:endParaRPr lang="de-DE" sz="2000" u="sng" dirty="0"/>
          </a:p>
        </p:txBody>
      </p:sp>
    </p:spTree>
    <p:extLst>
      <p:ext uri="{BB962C8B-B14F-4D97-AF65-F5344CB8AC3E}">
        <p14:creationId xmlns:p14="http://schemas.microsoft.com/office/powerpoint/2010/main" val="1129027679"/>
      </p:ext>
    </p:extLst>
  </p:cSld>
  <p:clrMapOvr>
    <a:masterClrMapping/>
  </p:clrMapOvr>
</p:sld>
</file>

<file path=ppt/theme/theme1.xml><?xml version="1.0" encoding="utf-8"?>
<a:theme xmlns:a="http://schemas.openxmlformats.org/drawingml/2006/main" name="Vorlage_ppt_dlrg2013">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orlage_ppt_2013" id="{0A007F49-9207-4330-B2AC-0041AF406439}" vid="{D3CB49C0-4090-4DAE-865E-31689ECA1CA2}"/>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vorlage_ppt_2013</Template>
  <TotalTime>0</TotalTime>
  <Words>2480</Words>
  <Application>Microsoft Macintosh PowerPoint</Application>
  <PresentationFormat>Bildschirmpräsentation (4:3)</PresentationFormat>
  <Paragraphs>390</Paragraphs>
  <Slides>39</Slides>
  <Notes>34</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39</vt:i4>
      </vt:variant>
    </vt:vector>
  </HeadingPairs>
  <TitlesOfParts>
    <vt:vector size="45" baseType="lpstr">
      <vt:lpstr>Arial</vt:lpstr>
      <vt:lpstr>Calibri</vt:lpstr>
      <vt:lpstr>DLRG Univers 55 Roman</vt:lpstr>
      <vt:lpstr>Helvetica Neue</vt:lpstr>
      <vt:lpstr>Wingdings</vt:lpstr>
      <vt:lpstr>Vorlage_ppt_dlrg2013</vt:lpstr>
      <vt:lpstr>Rettungsfähigkeit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Mustertitel</dc:title>
  <dc:creator>Birthe Albrecht - DLRG LV Hessen</dc:creator>
  <cp:lastModifiedBy>Regina Nauß</cp:lastModifiedBy>
  <cp:revision>114</cp:revision>
  <cp:lastPrinted>2022-10-18T20:06:54Z</cp:lastPrinted>
  <dcterms:created xsi:type="dcterms:W3CDTF">2014-02-16T13:09:45Z</dcterms:created>
  <dcterms:modified xsi:type="dcterms:W3CDTF">2024-12-18T10:45:29Z</dcterms:modified>
</cp:coreProperties>
</file>